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  <p:sldMasterId id="2147483804" r:id="rId2"/>
  </p:sldMasterIdLst>
  <p:sldIdLst>
    <p:sldId id="256" r:id="rId3"/>
  </p:sldIdLst>
  <p:sldSz cx="5143500" cy="9144000" type="screen16x9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16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276ED9-D790-4428-A085-8BBC80425970}" v="19" dt="2019-07-13T18:33:20.6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2" autoAdjust="0"/>
    <p:restoredTop sz="94660"/>
  </p:normalViewPr>
  <p:slideViewPr>
    <p:cSldViewPr snapToGrid="0" showGuides="1">
      <p:cViewPr varScale="1">
        <p:scale>
          <a:sx n="56" d="100"/>
          <a:sy n="56" d="100"/>
        </p:scale>
        <p:origin x="2442" y="84"/>
      </p:cViewPr>
      <p:guideLst>
        <p:guide orient="horz" pos="2880"/>
        <p:guide pos="16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tícia Lima" userId="f479b93b43aa43fd" providerId="LiveId" clId="{42276ED9-D790-4428-A085-8BBC80425970}"/>
    <pc:docChg chg="custSel modSld">
      <pc:chgData name="Letícia Lima" userId="f479b93b43aa43fd" providerId="LiveId" clId="{42276ED9-D790-4428-A085-8BBC80425970}" dt="2019-07-13T18:33:20.614" v="836" actId="255"/>
      <pc:docMkLst>
        <pc:docMk/>
      </pc:docMkLst>
      <pc:sldChg chg="addSp delSp modSp">
        <pc:chgData name="Letícia Lima" userId="f479b93b43aa43fd" providerId="LiveId" clId="{42276ED9-D790-4428-A085-8BBC80425970}" dt="2019-07-13T18:33:20.614" v="836" actId="255"/>
        <pc:sldMkLst>
          <pc:docMk/>
          <pc:sldMk cId="199295092" sldId="256"/>
        </pc:sldMkLst>
        <pc:spChg chg="mod">
          <ac:chgData name="Letícia Lima" userId="f479b93b43aa43fd" providerId="LiveId" clId="{42276ED9-D790-4428-A085-8BBC80425970}" dt="2019-07-13T18:26:05.785" v="448" actId="6549"/>
          <ac:spMkLst>
            <pc:docMk/>
            <pc:sldMk cId="199295092" sldId="256"/>
            <ac:spMk id="26" creationId="{00000000-0000-0000-0000-000000000000}"/>
          </ac:spMkLst>
        </pc:spChg>
        <pc:spChg chg="del">
          <ac:chgData name="Letícia Lima" userId="f479b93b43aa43fd" providerId="LiveId" clId="{42276ED9-D790-4428-A085-8BBC80425970}" dt="2019-07-13T18:23:15.778" v="253" actId="478"/>
          <ac:spMkLst>
            <pc:docMk/>
            <pc:sldMk cId="199295092" sldId="256"/>
            <ac:spMk id="27" creationId="{00000000-0000-0000-0000-000000000000}"/>
          </ac:spMkLst>
        </pc:spChg>
        <pc:spChg chg="del">
          <ac:chgData name="Letícia Lima" userId="f479b93b43aa43fd" providerId="LiveId" clId="{42276ED9-D790-4428-A085-8BBC80425970}" dt="2019-07-13T18:21:39.693" v="10" actId="478"/>
          <ac:spMkLst>
            <pc:docMk/>
            <pc:sldMk cId="199295092" sldId="256"/>
            <ac:spMk id="28" creationId="{00000000-0000-0000-0000-000000000000}"/>
          </ac:spMkLst>
        </pc:spChg>
        <pc:spChg chg="add mod">
          <ac:chgData name="Letícia Lima" userId="f479b93b43aa43fd" providerId="LiveId" clId="{42276ED9-D790-4428-A085-8BBC80425970}" dt="2019-07-13T18:30:18.315" v="666" actId="207"/>
          <ac:spMkLst>
            <pc:docMk/>
            <pc:sldMk cId="199295092" sldId="256"/>
            <ac:spMk id="29" creationId="{1494C37F-0CBF-4594-A80D-A881123A2CF6}"/>
          </ac:spMkLst>
        </pc:spChg>
        <pc:spChg chg="mod">
          <ac:chgData name="Letícia Lima" userId="f479b93b43aa43fd" providerId="LiveId" clId="{42276ED9-D790-4428-A085-8BBC80425970}" dt="2019-07-13T18:30:06.152" v="664" actId="1035"/>
          <ac:spMkLst>
            <pc:docMk/>
            <pc:sldMk cId="199295092" sldId="256"/>
            <ac:spMk id="30" creationId="{00000000-0000-0000-0000-000000000000}"/>
          </ac:spMkLst>
        </pc:spChg>
        <pc:spChg chg="mod">
          <ac:chgData name="Letícia Lima" userId="f479b93b43aa43fd" providerId="LiveId" clId="{42276ED9-D790-4428-A085-8BBC80425970}" dt="2019-07-13T18:32:55.070" v="835" actId="20577"/>
          <ac:spMkLst>
            <pc:docMk/>
            <pc:sldMk cId="199295092" sldId="256"/>
            <ac:spMk id="32" creationId="{00000000-0000-0000-0000-000000000000}"/>
          </ac:spMkLst>
        </pc:spChg>
        <pc:spChg chg="del mod">
          <ac:chgData name="Letícia Lima" userId="f479b93b43aa43fd" providerId="LiveId" clId="{42276ED9-D790-4428-A085-8BBC80425970}" dt="2019-07-13T18:22:37.186" v="121" actId="478"/>
          <ac:spMkLst>
            <pc:docMk/>
            <pc:sldMk cId="199295092" sldId="256"/>
            <ac:spMk id="33" creationId="{00000000-0000-0000-0000-000000000000}"/>
          </ac:spMkLst>
        </pc:spChg>
        <pc:spChg chg="del mod">
          <ac:chgData name="Letícia Lima" userId="f479b93b43aa43fd" providerId="LiveId" clId="{42276ED9-D790-4428-A085-8BBC80425970}" dt="2019-07-13T18:23:50.590" v="328" actId="478"/>
          <ac:spMkLst>
            <pc:docMk/>
            <pc:sldMk cId="199295092" sldId="256"/>
            <ac:spMk id="34" creationId="{00000000-0000-0000-0000-000000000000}"/>
          </ac:spMkLst>
        </pc:spChg>
        <pc:spChg chg="mod">
          <ac:chgData name="Letícia Lima" userId="f479b93b43aa43fd" providerId="LiveId" clId="{42276ED9-D790-4428-A085-8BBC80425970}" dt="2019-07-13T18:33:20.614" v="836" actId="255"/>
          <ac:spMkLst>
            <pc:docMk/>
            <pc:sldMk cId="199295092" sldId="256"/>
            <ac:spMk id="35" creationId="{00000000-0000-0000-0000-000000000000}"/>
          </ac:spMkLst>
        </pc:spChg>
        <pc:spChg chg="add mod">
          <ac:chgData name="Letícia Lima" userId="f479b93b43aa43fd" providerId="LiveId" clId="{42276ED9-D790-4428-A085-8BBC80425970}" dt="2019-07-13T18:30:11.401" v="665" actId="207"/>
          <ac:spMkLst>
            <pc:docMk/>
            <pc:sldMk cId="199295092" sldId="256"/>
            <ac:spMk id="37" creationId="{62996FEF-BF1D-4C7A-B953-B612379A1567}"/>
          </ac:spMkLst>
        </pc:spChg>
        <pc:spChg chg="add mod">
          <ac:chgData name="Letícia Lima" userId="f479b93b43aa43fd" providerId="LiveId" clId="{42276ED9-D790-4428-A085-8BBC80425970}" dt="2019-07-13T18:30:33.508" v="667" actId="207"/>
          <ac:spMkLst>
            <pc:docMk/>
            <pc:sldMk cId="199295092" sldId="256"/>
            <ac:spMk id="38" creationId="{E60D7482-0A5E-4289-8E42-823C5EDEEE50}"/>
          </ac:spMkLst>
        </pc:spChg>
        <pc:spChg chg="mod">
          <ac:chgData name="Letícia Lima" userId="f479b93b43aa43fd" providerId="LiveId" clId="{42276ED9-D790-4428-A085-8BBC80425970}" dt="2019-07-13T18:24:56.644" v="422" actId="20577"/>
          <ac:spMkLst>
            <pc:docMk/>
            <pc:sldMk cId="199295092" sldId="256"/>
            <ac:spMk id="39" creationId="{00000000-0000-0000-0000-000000000000}"/>
          </ac:spMkLst>
        </pc:spChg>
        <pc:spChg chg="add mod">
          <ac:chgData name="Letícia Lima" userId="f479b93b43aa43fd" providerId="LiveId" clId="{42276ED9-D790-4428-A085-8BBC80425970}" dt="2019-07-13T18:31:01.404" v="668" actId="207"/>
          <ac:spMkLst>
            <pc:docMk/>
            <pc:sldMk cId="199295092" sldId="256"/>
            <ac:spMk id="40" creationId="{7E0A5A8D-8A65-4AAE-9A83-0A3DD6435D4C}"/>
          </ac:spMkLst>
        </pc:spChg>
        <pc:spChg chg="mod">
          <ac:chgData name="Letícia Lima" userId="f479b93b43aa43fd" providerId="LiveId" clId="{42276ED9-D790-4428-A085-8BBC80425970}" dt="2019-07-13T18:24:49.235" v="418" actId="6549"/>
          <ac:spMkLst>
            <pc:docMk/>
            <pc:sldMk cId="199295092" sldId="256"/>
            <ac:spMk id="44" creationId="{00000000-0000-0000-0000-000000000000}"/>
          </ac:spMkLst>
        </pc:spChg>
        <pc:spChg chg="mod">
          <ac:chgData name="Letícia Lima" userId="f479b93b43aa43fd" providerId="LiveId" clId="{42276ED9-D790-4428-A085-8BBC80425970}" dt="2019-07-13T18:28:47.494" v="659" actId="14100"/>
          <ac:spMkLst>
            <pc:docMk/>
            <pc:sldMk cId="199295092" sldId="256"/>
            <ac:spMk id="45" creationId="{00000000-0000-0000-0000-000000000000}"/>
          </ac:spMkLst>
        </pc:spChg>
        <pc:picChg chg="mod">
          <ac:chgData name="Letícia Lima" userId="f479b93b43aa43fd" providerId="LiveId" clId="{42276ED9-D790-4428-A085-8BBC80425970}" dt="2019-07-13T18:32:08.728" v="764" actId="14100"/>
          <ac:picMkLst>
            <pc:docMk/>
            <pc:sldMk cId="199295092" sldId="256"/>
            <ac:picMk id="8" creationId="{DD261AE1-ECA6-4CCA-8BD9-AB957CFAB49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42938" y="1496484"/>
            <a:ext cx="3857625" cy="3183467"/>
          </a:xfrm>
        </p:spPr>
        <p:txBody>
          <a:bodyPr anchor="b"/>
          <a:lstStyle>
            <a:lvl1pPr algn="ctr">
              <a:defRPr sz="2534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42938" y="4802718"/>
            <a:ext cx="3857625" cy="2207683"/>
          </a:xfrm>
        </p:spPr>
        <p:txBody>
          <a:bodyPr/>
          <a:lstStyle>
            <a:lvl1pPr marL="0" indent="0" algn="ctr">
              <a:buNone/>
              <a:defRPr sz="1014"/>
            </a:lvl1pPr>
            <a:lvl2pPr marL="193076" indent="0" algn="ctr">
              <a:buNone/>
              <a:defRPr sz="845"/>
            </a:lvl2pPr>
            <a:lvl3pPr marL="386151" indent="0" algn="ctr">
              <a:buNone/>
              <a:defRPr sz="760"/>
            </a:lvl3pPr>
            <a:lvl4pPr marL="579227" indent="0" algn="ctr">
              <a:buNone/>
              <a:defRPr sz="676"/>
            </a:lvl4pPr>
            <a:lvl5pPr marL="772302" indent="0" algn="ctr">
              <a:buNone/>
              <a:defRPr sz="676"/>
            </a:lvl5pPr>
            <a:lvl6pPr marL="965378" indent="0" algn="ctr">
              <a:buNone/>
              <a:defRPr sz="676"/>
            </a:lvl6pPr>
            <a:lvl7pPr marL="1158453" indent="0" algn="ctr">
              <a:buNone/>
              <a:defRPr sz="676"/>
            </a:lvl7pPr>
            <a:lvl8pPr marL="1351529" indent="0" algn="ctr">
              <a:buNone/>
              <a:defRPr sz="676"/>
            </a:lvl8pPr>
            <a:lvl9pPr marL="1544604" indent="0" algn="ctr">
              <a:buNone/>
              <a:defRPr sz="676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E2924-8D92-4608-BEA5-C55051EDE752}" type="datetimeFigureOut">
              <a:rPr lang="pt-BR" smtClean="0"/>
              <a:pPr/>
              <a:t>29/07/2019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22C9-D1B7-4500-B7C5-170FF38E046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6700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E2924-8D92-4608-BEA5-C55051EDE752}" type="datetimeFigureOut">
              <a:rPr lang="pt-BR" smtClean="0"/>
              <a:pPr/>
              <a:t>29/07/2019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22C9-D1B7-4500-B7C5-170FF38E046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2766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680817" y="486835"/>
            <a:ext cx="1109067" cy="774911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53616" y="486835"/>
            <a:ext cx="3262907" cy="774911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E2924-8D92-4608-BEA5-C55051EDE752}" type="datetimeFigureOut">
              <a:rPr lang="pt-BR" smtClean="0"/>
              <a:pPr/>
              <a:t>29/07/2019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22C9-D1B7-4500-B7C5-170FF38E046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03241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42343" y="1497014"/>
            <a:ext cx="3858814" cy="31829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42343" y="4802188"/>
            <a:ext cx="3858814" cy="220821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47EC2-BA23-4601-AAB7-09007A80E44F}" type="datetimeFigureOut">
              <a:rPr lang="pt-BR" smtClean="0"/>
              <a:pPr/>
              <a:t>29/07/2019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97B40-AD37-41F6-8214-341BAFF2D0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4916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47EC2-BA23-4601-AAB7-09007A80E44F}" type="datetimeFigureOut">
              <a:rPr lang="pt-BR" smtClean="0"/>
              <a:pPr/>
              <a:t>29/07/2019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97B40-AD37-41F6-8214-341BAFF2D0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73308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0514" y="2279650"/>
            <a:ext cx="4436129" cy="38036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50514" y="6119813"/>
            <a:ext cx="4436129" cy="200025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47EC2-BA23-4601-AAB7-09007A80E44F}" type="datetimeFigureOut">
              <a:rPr lang="pt-BR" smtClean="0"/>
              <a:pPr/>
              <a:t>29/07/2019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97B40-AD37-41F6-8214-341BAFF2D0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97028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353686" y="2433638"/>
            <a:ext cx="2141142" cy="580231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47087" y="2433638"/>
            <a:ext cx="2142728" cy="580231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47EC2-BA23-4601-AAB7-09007A80E44F}" type="datetimeFigureOut">
              <a:rPr lang="pt-BR" smtClean="0"/>
              <a:pPr/>
              <a:t>29/07/2019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97B40-AD37-41F6-8214-341BAFF2D0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59092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53685" y="2241550"/>
            <a:ext cx="2176035" cy="1098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53685" y="3340101"/>
            <a:ext cx="2176035" cy="491331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2604264" y="2241550"/>
            <a:ext cx="2185551" cy="1098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2604264" y="3340101"/>
            <a:ext cx="2185551" cy="491331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47EC2-BA23-4601-AAB7-09007A80E44F}" type="datetimeFigureOut">
              <a:rPr lang="pt-BR" smtClean="0"/>
              <a:pPr/>
              <a:t>29/07/2019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97B40-AD37-41F6-8214-341BAFF2D0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10471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47EC2-BA23-4601-AAB7-09007A80E44F}" type="datetimeFigureOut">
              <a:rPr lang="pt-BR" smtClean="0"/>
              <a:pPr/>
              <a:t>29/07/2019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97B40-AD37-41F6-8214-341BAFF2D0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78166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47EC2-BA23-4601-AAB7-09007A80E44F}" type="datetimeFigureOut">
              <a:rPr lang="pt-BR" smtClean="0"/>
              <a:pPr/>
              <a:t>29/07/2019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97B40-AD37-41F6-8214-341BAFF2D0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63084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3686" y="609600"/>
            <a:ext cx="1658989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87138" y="1316039"/>
            <a:ext cx="2602677" cy="64992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53686" y="2743200"/>
            <a:ext cx="1658989" cy="508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47EC2-BA23-4601-AAB7-09007A80E44F}" type="datetimeFigureOut">
              <a:rPr lang="pt-BR" smtClean="0"/>
              <a:pPr/>
              <a:t>29/07/2019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97B40-AD37-41F6-8214-341BAFF2D0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3503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E2924-8D92-4608-BEA5-C55051EDE752}" type="datetimeFigureOut">
              <a:rPr lang="pt-BR" smtClean="0"/>
              <a:pPr/>
              <a:t>29/07/2019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22C9-D1B7-4500-B7C5-170FF38E046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80420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3686" y="609600"/>
            <a:ext cx="1658989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187138" y="1316039"/>
            <a:ext cx="2602677" cy="64992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53686" y="2743200"/>
            <a:ext cx="1658989" cy="508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47EC2-BA23-4601-AAB7-09007A80E44F}" type="datetimeFigureOut">
              <a:rPr lang="pt-BR" smtClean="0"/>
              <a:pPr/>
              <a:t>29/07/2019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97B40-AD37-41F6-8214-341BAFF2D0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56297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47EC2-BA23-4601-AAB7-09007A80E44F}" type="datetimeFigureOut">
              <a:rPr lang="pt-BR" smtClean="0"/>
              <a:pPr/>
              <a:t>29/07/2019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97B40-AD37-41F6-8214-341BAFF2D0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22903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681179" y="487364"/>
            <a:ext cx="1108635" cy="774858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53686" y="487364"/>
            <a:ext cx="3175235" cy="774858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47EC2-BA23-4601-AAB7-09007A80E44F}" type="datetimeFigureOut">
              <a:rPr lang="pt-BR" smtClean="0"/>
              <a:pPr/>
              <a:t>29/07/2019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97B40-AD37-41F6-8214-341BAFF2D0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33420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/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5143500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253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0937" y="2279653"/>
            <a:ext cx="4436269" cy="3803649"/>
          </a:xfrm>
        </p:spPr>
        <p:txBody>
          <a:bodyPr anchor="b"/>
          <a:lstStyle>
            <a:lvl1pPr>
              <a:defRPr sz="2534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50937" y="6119286"/>
            <a:ext cx="4436269" cy="2000249"/>
          </a:xfrm>
        </p:spPr>
        <p:txBody>
          <a:bodyPr/>
          <a:lstStyle>
            <a:lvl1pPr marL="0" indent="0">
              <a:buNone/>
              <a:defRPr sz="1014">
                <a:solidFill>
                  <a:schemeClr val="tx1">
                    <a:tint val="75000"/>
                  </a:schemeClr>
                </a:solidFill>
              </a:defRPr>
            </a:lvl1pPr>
            <a:lvl2pPr marL="193076" indent="0">
              <a:buNone/>
              <a:defRPr sz="845">
                <a:solidFill>
                  <a:schemeClr val="tx1">
                    <a:tint val="75000"/>
                  </a:schemeClr>
                </a:solidFill>
              </a:defRPr>
            </a:lvl2pPr>
            <a:lvl3pPr marL="386151" indent="0">
              <a:buNone/>
              <a:defRPr sz="760">
                <a:solidFill>
                  <a:schemeClr val="tx1">
                    <a:tint val="75000"/>
                  </a:schemeClr>
                </a:solidFill>
              </a:defRPr>
            </a:lvl3pPr>
            <a:lvl4pPr marL="579227" indent="0">
              <a:buNone/>
              <a:defRPr sz="676">
                <a:solidFill>
                  <a:schemeClr val="tx1">
                    <a:tint val="75000"/>
                  </a:schemeClr>
                </a:solidFill>
              </a:defRPr>
            </a:lvl4pPr>
            <a:lvl5pPr marL="772302" indent="0">
              <a:buNone/>
              <a:defRPr sz="676">
                <a:solidFill>
                  <a:schemeClr val="tx1">
                    <a:tint val="75000"/>
                  </a:schemeClr>
                </a:solidFill>
              </a:defRPr>
            </a:lvl5pPr>
            <a:lvl6pPr marL="965378" indent="0">
              <a:buNone/>
              <a:defRPr sz="676">
                <a:solidFill>
                  <a:schemeClr val="tx1">
                    <a:tint val="75000"/>
                  </a:schemeClr>
                </a:solidFill>
              </a:defRPr>
            </a:lvl6pPr>
            <a:lvl7pPr marL="1158453" indent="0">
              <a:buNone/>
              <a:defRPr sz="676">
                <a:solidFill>
                  <a:schemeClr val="tx1">
                    <a:tint val="75000"/>
                  </a:schemeClr>
                </a:solidFill>
              </a:defRPr>
            </a:lvl7pPr>
            <a:lvl8pPr marL="1351529" indent="0">
              <a:buNone/>
              <a:defRPr sz="676">
                <a:solidFill>
                  <a:schemeClr val="tx1">
                    <a:tint val="75000"/>
                  </a:schemeClr>
                </a:solidFill>
              </a:defRPr>
            </a:lvl8pPr>
            <a:lvl9pPr marL="1544604" indent="0">
              <a:buNone/>
              <a:defRPr sz="67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E2924-8D92-4608-BEA5-C55051EDE752}" type="datetimeFigureOut">
              <a:rPr lang="pt-BR" smtClean="0"/>
              <a:pPr/>
              <a:t>29/07/2019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22C9-D1B7-4500-B7C5-170FF38E046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358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353615" y="2434167"/>
            <a:ext cx="2185988" cy="5801784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03897" y="2434167"/>
            <a:ext cx="2185988" cy="5801784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E2924-8D92-4608-BEA5-C55051EDE752}" type="datetimeFigureOut">
              <a:rPr lang="pt-BR" smtClean="0"/>
              <a:pPr/>
              <a:t>29/07/2019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22C9-D1B7-4500-B7C5-170FF38E046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1765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4286" y="486835"/>
            <a:ext cx="4436269" cy="1767417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54286" y="2241552"/>
            <a:ext cx="2175941" cy="1098549"/>
          </a:xfrm>
        </p:spPr>
        <p:txBody>
          <a:bodyPr anchor="b"/>
          <a:lstStyle>
            <a:lvl1pPr marL="0" indent="0">
              <a:buNone/>
              <a:defRPr sz="1014" b="1"/>
            </a:lvl1pPr>
            <a:lvl2pPr marL="193076" indent="0">
              <a:buNone/>
              <a:defRPr sz="845" b="1"/>
            </a:lvl2pPr>
            <a:lvl3pPr marL="386151" indent="0">
              <a:buNone/>
              <a:defRPr sz="760" b="1"/>
            </a:lvl3pPr>
            <a:lvl4pPr marL="579227" indent="0">
              <a:buNone/>
              <a:defRPr sz="676" b="1"/>
            </a:lvl4pPr>
            <a:lvl5pPr marL="772302" indent="0">
              <a:buNone/>
              <a:defRPr sz="676" b="1"/>
            </a:lvl5pPr>
            <a:lvl6pPr marL="965378" indent="0">
              <a:buNone/>
              <a:defRPr sz="676" b="1"/>
            </a:lvl6pPr>
            <a:lvl7pPr marL="1158453" indent="0">
              <a:buNone/>
              <a:defRPr sz="676" b="1"/>
            </a:lvl7pPr>
            <a:lvl8pPr marL="1351529" indent="0">
              <a:buNone/>
              <a:defRPr sz="676" b="1"/>
            </a:lvl8pPr>
            <a:lvl9pPr marL="1544604" indent="0">
              <a:buNone/>
              <a:defRPr sz="676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54286" y="3340100"/>
            <a:ext cx="2175941" cy="4912784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2603897" y="2241552"/>
            <a:ext cx="2186657" cy="1098549"/>
          </a:xfrm>
        </p:spPr>
        <p:txBody>
          <a:bodyPr anchor="b"/>
          <a:lstStyle>
            <a:lvl1pPr marL="0" indent="0">
              <a:buNone/>
              <a:defRPr sz="1014" b="1"/>
            </a:lvl1pPr>
            <a:lvl2pPr marL="193076" indent="0">
              <a:buNone/>
              <a:defRPr sz="845" b="1"/>
            </a:lvl2pPr>
            <a:lvl3pPr marL="386151" indent="0">
              <a:buNone/>
              <a:defRPr sz="760" b="1"/>
            </a:lvl3pPr>
            <a:lvl4pPr marL="579227" indent="0">
              <a:buNone/>
              <a:defRPr sz="676" b="1"/>
            </a:lvl4pPr>
            <a:lvl5pPr marL="772302" indent="0">
              <a:buNone/>
              <a:defRPr sz="676" b="1"/>
            </a:lvl5pPr>
            <a:lvl6pPr marL="965378" indent="0">
              <a:buNone/>
              <a:defRPr sz="676" b="1"/>
            </a:lvl6pPr>
            <a:lvl7pPr marL="1158453" indent="0">
              <a:buNone/>
              <a:defRPr sz="676" b="1"/>
            </a:lvl7pPr>
            <a:lvl8pPr marL="1351529" indent="0">
              <a:buNone/>
              <a:defRPr sz="676" b="1"/>
            </a:lvl8pPr>
            <a:lvl9pPr marL="1544604" indent="0">
              <a:buNone/>
              <a:defRPr sz="676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2603897" y="3340100"/>
            <a:ext cx="2186657" cy="4912784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E2924-8D92-4608-BEA5-C55051EDE752}" type="datetimeFigureOut">
              <a:rPr lang="pt-BR" smtClean="0"/>
              <a:pPr/>
              <a:t>29/07/2019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22C9-D1B7-4500-B7C5-170FF38E046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5165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E2924-8D92-4608-BEA5-C55051EDE752}" type="datetimeFigureOut">
              <a:rPr lang="pt-BR" smtClean="0"/>
              <a:pPr/>
              <a:t>29/07/2019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22C9-D1B7-4500-B7C5-170FF38E046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7432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E2924-8D92-4608-BEA5-C55051EDE752}" type="datetimeFigureOut">
              <a:rPr lang="pt-BR" smtClean="0"/>
              <a:pPr/>
              <a:t>29/07/2019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22C9-D1B7-4500-B7C5-170FF38E046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8626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4286" y="609600"/>
            <a:ext cx="1658913" cy="2133600"/>
          </a:xfrm>
        </p:spPr>
        <p:txBody>
          <a:bodyPr anchor="b"/>
          <a:lstStyle>
            <a:lvl1pPr>
              <a:defRPr sz="135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86657" y="1316568"/>
            <a:ext cx="2603897" cy="6498167"/>
          </a:xfrm>
        </p:spPr>
        <p:txBody>
          <a:bodyPr/>
          <a:lstStyle>
            <a:lvl1pPr>
              <a:defRPr sz="1351"/>
            </a:lvl1pPr>
            <a:lvl2pPr>
              <a:defRPr sz="1182"/>
            </a:lvl2pPr>
            <a:lvl3pPr>
              <a:defRPr sz="1014"/>
            </a:lvl3pPr>
            <a:lvl4pPr>
              <a:defRPr sz="845"/>
            </a:lvl4pPr>
            <a:lvl5pPr>
              <a:defRPr sz="845"/>
            </a:lvl5pPr>
            <a:lvl6pPr>
              <a:defRPr sz="845"/>
            </a:lvl6pPr>
            <a:lvl7pPr>
              <a:defRPr sz="845"/>
            </a:lvl7pPr>
            <a:lvl8pPr>
              <a:defRPr sz="845"/>
            </a:lvl8pPr>
            <a:lvl9pPr>
              <a:defRPr sz="845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54286" y="2743201"/>
            <a:ext cx="1658913" cy="5082117"/>
          </a:xfrm>
        </p:spPr>
        <p:txBody>
          <a:bodyPr/>
          <a:lstStyle>
            <a:lvl1pPr marL="0" indent="0">
              <a:buNone/>
              <a:defRPr sz="676"/>
            </a:lvl1pPr>
            <a:lvl2pPr marL="193076" indent="0">
              <a:buNone/>
              <a:defRPr sz="591"/>
            </a:lvl2pPr>
            <a:lvl3pPr marL="386151" indent="0">
              <a:buNone/>
              <a:defRPr sz="507"/>
            </a:lvl3pPr>
            <a:lvl4pPr marL="579227" indent="0">
              <a:buNone/>
              <a:defRPr sz="422"/>
            </a:lvl4pPr>
            <a:lvl5pPr marL="772302" indent="0">
              <a:buNone/>
              <a:defRPr sz="422"/>
            </a:lvl5pPr>
            <a:lvl6pPr marL="965378" indent="0">
              <a:buNone/>
              <a:defRPr sz="422"/>
            </a:lvl6pPr>
            <a:lvl7pPr marL="1158453" indent="0">
              <a:buNone/>
              <a:defRPr sz="422"/>
            </a:lvl7pPr>
            <a:lvl8pPr marL="1351529" indent="0">
              <a:buNone/>
              <a:defRPr sz="422"/>
            </a:lvl8pPr>
            <a:lvl9pPr marL="1544604" indent="0">
              <a:buNone/>
              <a:defRPr sz="422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E2924-8D92-4608-BEA5-C55051EDE752}" type="datetimeFigureOut">
              <a:rPr lang="pt-BR" smtClean="0"/>
              <a:pPr/>
              <a:t>29/07/2019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22C9-D1B7-4500-B7C5-170FF38E046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5784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4286" y="609600"/>
            <a:ext cx="1658913" cy="2133600"/>
          </a:xfrm>
        </p:spPr>
        <p:txBody>
          <a:bodyPr anchor="b"/>
          <a:lstStyle>
            <a:lvl1pPr>
              <a:defRPr sz="135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186657" y="1316568"/>
            <a:ext cx="2603897" cy="6498167"/>
          </a:xfrm>
        </p:spPr>
        <p:txBody>
          <a:bodyPr/>
          <a:lstStyle>
            <a:lvl1pPr marL="0" indent="0">
              <a:buNone/>
              <a:defRPr sz="1351"/>
            </a:lvl1pPr>
            <a:lvl2pPr marL="193076" indent="0">
              <a:buNone/>
              <a:defRPr sz="1182"/>
            </a:lvl2pPr>
            <a:lvl3pPr marL="386151" indent="0">
              <a:buNone/>
              <a:defRPr sz="1014"/>
            </a:lvl3pPr>
            <a:lvl4pPr marL="579227" indent="0">
              <a:buNone/>
              <a:defRPr sz="845"/>
            </a:lvl4pPr>
            <a:lvl5pPr marL="772302" indent="0">
              <a:buNone/>
              <a:defRPr sz="845"/>
            </a:lvl5pPr>
            <a:lvl6pPr marL="965378" indent="0">
              <a:buNone/>
              <a:defRPr sz="845"/>
            </a:lvl6pPr>
            <a:lvl7pPr marL="1158453" indent="0">
              <a:buNone/>
              <a:defRPr sz="845"/>
            </a:lvl7pPr>
            <a:lvl8pPr marL="1351529" indent="0">
              <a:buNone/>
              <a:defRPr sz="845"/>
            </a:lvl8pPr>
            <a:lvl9pPr marL="1544604" indent="0">
              <a:buNone/>
              <a:defRPr sz="845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54286" y="2743201"/>
            <a:ext cx="1658913" cy="5082117"/>
          </a:xfrm>
        </p:spPr>
        <p:txBody>
          <a:bodyPr/>
          <a:lstStyle>
            <a:lvl1pPr marL="0" indent="0">
              <a:buNone/>
              <a:defRPr sz="676"/>
            </a:lvl1pPr>
            <a:lvl2pPr marL="193076" indent="0">
              <a:buNone/>
              <a:defRPr sz="591"/>
            </a:lvl2pPr>
            <a:lvl3pPr marL="386151" indent="0">
              <a:buNone/>
              <a:defRPr sz="507"/>
            </a:lvl3pPr>
            <a:lvl4pPr marL="579227" indent="0">
              <a:buNone/>
              <a:defRPr sz="422"/>
            </a:lvl4pPr>
            <a:lvl5pPr marL="772302" indent="0">
              <a:buNone/>
              <a:defRPr sz="422"/>
            </a:lvl5pPr>
            <a:lvl6pPr marL="965378" indent="0">
              <a:buNone/>
              <a:defRPr sz="422"/>
            </a:lvl6pPr>
            <a:lvl7pPr marL="1158453" indent="0">
              <a:buNone/>
              <a:defRPr sz="422"/>
            </a:lvl7pPr>
            <a:lvl8pPr marL="1351529" indent="0">
              <a:buNone/>
              <a:defRPr sz="422"/>
            </a:lvl8pPr>
            <a:lvl9pPr marL="1544604" indent="0">
              <a:buNone/>
              <a:defRPr sz="422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E2924-8D92-4608-BEA5-C55051EDE752}" type="datetimeFigureOut">
              <a:rPr lang="pt-BR" smtClean="0"/>
              <a:pPr/>
              <a:t>29/07/2019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22C9-D1B7-4500-B7C5-170FF38E046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6999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/>
          <p:nvPr userDrawn="1"/>
        </p:nvPicPr>
        <p:blipFill rotWithShape="1"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5143500" cy="9144000"/>
          </a:xfrm>
          <a:prstGeom prst="rect">
            <a:avLst/>
          </a:prstGeom>
        </p:spPr>
      </p:pic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353616" y="486835"/>
            <a:ext cx="4436269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53616" y="2434167"/>
            <a:ext cx="4436269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353616" y="8475135"/>
            <a:ext cx="1157287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E2924-8D92-4608-BEA5-C55051EDE752}" type="datetimeFigureOut">
              <a:rPr lang="pt-BR" smtClean="0"/>
              <a:pPr/>
              <a:t>29/07/2019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703785" y="8475135"/>
            <a:ext cx="173593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3632598" y="8475135"/>
            <a:ext cx="1157287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922C9-D1B7-4500-B7C5-170FF38E046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9452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386151" rtl="0" eaLnBrk="1" latinLnBrk="0" hangingPunct="1">
        <a:lnSpc>
          <a:spcPct val="90000"/>
        </a:lnSpc>
        <a:spcBef>
          <a:spcPct val="0"/>
        </a:spcBef>
        <a:buNone/>
        <a:defRPr sz="18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538" indent="-96538" algn="l" defTabSz="386151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182" kern="1200">
          <a:solidFill>
            <a:schemeClr val="tx1"/>
          </a:solidFill>
          <a:latin typeface="+mn-lt"/>
          <a:ea typeface="+mn-ea"/>
          <a:cs typeface="+mn-cs"/>
        </a:defRPr>
      </a:lvl1pPr>
      <a:lvl2pPr marL="289613" indent="-96538" algn="l" defTabSz="386151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1014" kern="1200">
          <a:solidFill>
            <a:schemeClr val="tx1"/>
          </a:solidFill>
          <a:latin typeface="+mn-lt"/>
          <a:ea typeface="+mn-ea"/>
          <a:cs typeface="+mn-cs"/>
        </a:defRPr>
      </a:lvl2pPr>
      <a:lvl3pPr marL="482689" indent="-96538" algn="l" defTabSz="386151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845" kern="1200">
          <a:solidFill>
            <a:schemeClr val="tx1"/>
          </a:solidFill>
          <a:latin typeface="+mn-lt"/>
          <a:ea typeface="+mn-ea"/>
          <a:cs typeface="+mn-cs"/>
        </a:defRPr>
      </a:lvl3pPr>
      <a:lvl4pPr marL="675764" indent="-96538" algn="l" defTabSz="386151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60" kern="1200">
          <a:solidFill>
            <a:schemeClr val="tx1"/>
          </a:solidFill>
          <a:latin typeface="+mn-lt"/>
          <a:ea typeface="+mn-ea"/>
          <a:cs typeface="+mn-cs"/>
        </a:defRPr>
      </a:lvl4pPr>
      <a:lvl5pPr marL="868840" indent="-96538" algn="l" defTabSz="386151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60" kern="1200">
          <a:solidFill>
            <a:schemeClr val="tx1"/>
          </a:solidFill>
          <a:latin typeface="+mn-lt"/>
          <a:ea typeface="+mn-ea"/>
          <a:cs typeface="+mn-cs"/>
        </a:defRPr>
      </a:lvl5pPr>
      <a:lvl6pPr marL="1061916" indent="-96538" algn="l" defTabSz="386151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60" kern="1200">
          <a:solidFill>
            <a:schemeClr val="tx1"/>
          </a:solidFill>
          <a:latin typeface="+mn-lt"/>
          <a:ea typeface="+mn-ea"/>
          <a:cs typeface="+mn-cs"/>
        </a:defRPr>
      </a:lvl6pPr>
      <a:lvl7pPr marL="1254991" indent="-96538" algn="l" defTabSz="386151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60" kern="1200">
          <a:solidFill>
            <a:schemeClr val="tx1"/>
          </a:solidFill>
          <a:latin typeface="+mn-lt"/>
          <a:ea typeface="+mn-ea"/>
          <a:cs typeface="+mn-cs"/>
        </a:defRPr>
      </a:lvl7pPr>
      <a:lvl8pPr marL="1448067" indent="-96538" algn="l" defTabSz="386151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60" kern="1200">
          <a:solidFill>
            <a:schemeClr val="tx1"/>
          </a:solidFill>
          <a:latin typeface="+mn-lt"/>
          <a:ea typeface="+mn-ea"/>
          <a:cs typeface="+mn-cs"/>
        </a:defRPr>
      </a:lvl8pPr>
      <a:lvl9pPr marL="1641142" indent="-96538" algn="l" defTabSz="386151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86151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1pPr>
      <a:lvl2pPr marL="193076" algn="l" defTabSz="386151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2pPr>
      <a:lvl3pPr marL="386151" algn="l" defTabSz="386151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3pPr>
      <a:lvl4pPr marL="579227" algn="l" defTabSz="386151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4pPr>
      <a:lvl5pPr marL="772302" algn="l" defTabSz="386151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5pPr>
      <a:lvl6pPr marL="965378" algn="l" defTabSz="386151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6pPr>
      <a:lvl7pPr marL="1158453" algn="l" defTabSz="386151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7pPr>
      <a:lvl8pPr marL="1351529" algn="l" defTabSz="386151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8pPr>
      <a:lvl9pPr marL="1544604" algn="l" defTabSz="386151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353686" y="487364"/>
            <a:ext cx="4436129" cy="17668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53686" y="2433638"/>
            <a:ext cx="4436129" cy="580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353686" y="8475664"/>
            <a:ext cx="1157803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47EC2-BA23-4601-AAB7-09007A80E44F}" type="datetimeFigureOut">
              <a:rPr lang="pt-BR" smtClean="0"/>
              <a:pPr/>
              <a:t>29/07/2019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703398" y="8475664"/>
            <a:ext cx="1736705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3632012" y="8475664"/>
            <a:ext cx="1157803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97B40-AD37-41F6-8214-341BAFF2D0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7260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  <p:sldLayoutId id="214748381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tângulo 15"/>
          <p:cNvSpPr/>
          <p:nvPr/>
        </p:nvSpPr>
        <p:spPr>
          <a:xfrm>
            <a:off x="162642" y="1048088"/>
            <a:ext cx="4803395" cy="6754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pt-BR" sz="1200" b="1" cap="all" dirty="0">
                <a:solidFill>
                  <a:schemeClr val="tx1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ANÁLISE ANATÔMICA E MOLECULAR DO GÊNERO </a:t>
            </a:r>
            <a:r>
              <a:rPr lang="pt-BR" sz="1200" b="1" i="1" cap="all" dirty="0">
                <a:solidFill>
                  <a:schemeClr val="tx1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xxxxxxxxx</a:t>
            </a:r>
            <a:r>
              <a:rPr lang="pt-BR" sz="1200" b="1" cap="all" dirty="0">
                <a:solidFill>
                  <a:schemeClr val="tx1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(xxxxxxx) do afloramento rochoso XXXXXXX</a:t>
            </a:r>
            <a:endParaRPr lang="pt-BR" sz="1200" b="1" dirty="0">
              <a:solidFill>
                <a:schemeClr val="tx1"/>
              </a:solidFill>
              <a:effectLst/>
              <a:uFill>
                <a:solidFill>
                  <a:srgbClr val="000000"/>
                </a:solidFill>
              </a:uFill>
              <a:latin typeface="Helvetica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23" name="Retângulo 22"/>
          <p:cNvSpPr/>
          <p:nvPr/>
        </p:nvSpPr>
        <p:spPr>
          <a:xfrm>
            <a:off x="-4316" y="1631627"/>
            <a:ext cx="51435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0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" panose="02020603050405020304" pitchFamily="18" charset="0"/>
                <a:cs typeface="Arial Unicode MS" panose="020B0604020202020204" pitchFamily="34" charset="-128"/>
              </a:rPr>
              <a:t> </a:t>
            </a:r>
            <a:r>
              <a:rPr lang="pt-BR" sz="10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Joana Prado Silva </a:t>
            </a:r>
            <a:r>
              <a:rPr lang="pt-PT" sz="10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&amp; Fernanda Oliveira Costa</a:t>
            </a:r>
            <a:endParaRPr lang="pt-BR" sz="1000" b="1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Helvetica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ctr">
              <a:spcAft>
                <a:spcPts val="0"/>
              </a:spcAft>
            </a:pPr>
            <a:r>
              <a:rPr lang="pt-BR" sz="10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Centro de Ci</a:t>
            </a:r>
            <a:r>
              <a:rPr lang="pt-PT" sz="10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ê</a:t>
            </a:r>
            <a:r>
              <a:rPr lang="pt-BR" sz="10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ncias </a:t>
            </a:r>
            <a:r>
              <a:rPr lang="pt-PT" sz="10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– UFCE, Departamento de Biologia</a:t>
            </a:r>
            <a:r>
              <a:rPr lang="pt-BR" sz="10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pt-BR" sz="10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Laborat</a:t>
            </a:r>
            <a:r>
              <a:rPr lang="pt-PT" sz="10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ório de XXXXXXX, Fortaleza, CE, Brasil. xxxx@xxxx.com.br </a:t>
            </a:r>
            <a:endParaRPr lang="pt-BR" sz="10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Helvetica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20" name="Imagem 19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3549758"/>
            <a:ext cx="62618" cy="32039"/>
          </a:xfrm>
          <a:prstGeom prst="rect">
            <a:avLst/>
          </a:prstGeom>
        </p:spPr>
      </p:pic>
      <p:sp>
        <p:nvSpPr>
          <p:cNvPr id="21" name="CaixaDeTexto 20"/>
          <p:cNvSpPr txBox="1"/>
          <p:nvPr/>
        </p:nvSpPr>
        <p:spPr>
          <a:xfrm>
            <a:off x="219500" y="3557878"/>
            <a:ext cx="3654540" cy="2518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Instituições Realizadoras e Agências de Fomento e etc...</a:t>
            </a:r>
          </a:p>
        </p:txBody>
      </p:sp>
      <p:sp>
        <p:nvSpPr>
          <p:cNvPr id="26" name="Text Box 2409"/>
          <p:cNvSpPr txBox="1">
            <a:spLocks noChangeArrowheads="1"/>
          </p:cNvSpPr>
          <p:nvPr/>
        </p:nvSpPr>
        <p:spPr bwMode="auto">
          <a:xfrm>
            <a:off x="667" y="2453734"/>
            <a:ext cx="2435657" cy="2134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178" tIns="51088" rIns="102178" bIns="51088" anchor="ctr">
            <a:spAutoFit/>
          </a:bodyPr>
          <a:lstStyle>
            <a:lvl1pPr defTabSz="1020763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1pPr>
            <a:lvl2pPr marL="742950" indent="-285750" defTabSz="1020763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2pPr>
            <a:lvl3pPr marL="1143000" indent="-228600" defTabSz="1020763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3pPr>
            <a:lvl4pPr marL="1600200" indent="-228600" defTabSz="1020763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4pPr>
            <a:lvl5pPr marL="2057400" indent="-228600" defTabSz="1020763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5pPr>
            <a:lvl6pPr marL="2514600" indent="-228600" algn="ctr" defTabSz="102076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6pPr>
            <a:lvl7pPr marL="2971800" indent="-228600" algn="ctr" defTabSz="102076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7pPr>
            <a:lvl8pPr marL="3429000" indent="-228600" algn="ctr" defTabSz="102076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8pPr>
            <a:lvl9pPr marL="3886200" indent="-228600" algn="ctr" defTabSz="102076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pt-BR" altLang="pt-BR" sz="1100" dirty="0">
                <a:latin typeface="Times New Roman" panose="02020603050405020304" pitchFamily="18" charset="0"/>
              </a:rPr>
              <a:t>* Será obrigatória a presença de um dos autores no horário de apresentação do e-pôster;</a:t>
            </a:r>
          </a:p>
          <a:p>
            <a:pPr algn="just" eaLnBrk="1" hangingPunct="1"/>
            <a:r>
              <a:rPr lang="pt-BR" altLang="pt-BR" sz="1100" dirty="0">
                <a:latin typeface="Times New Roman" panose="02020603050405020304" pitchFamily="18" charset="0"/>
              </a:rPr>
              <a:t>* O e-pôster será exposto no dia, horário, local e equipamento indicados pela Comissão Organizadora, de acordo com a grade de apresentação; </a:t>
            </a:r>
          </a:p>
          <a:p>
            <a:pPr algn="just" eaLnBrk="1" hangingPunct="1"/>
            <a:r>
              <a:rPr lang="pt-BR" altLang="pt-BR" sz="1100" dirty="0">
                <a:latin typeface="Times New Roman" panose="02020603050405020304" pitchFamily="18" charset="0"/>
              </a:rPr>
              <a:t>* Um dos autores do trabalho terá, no máximo, 10 minutos para apresentação de seu e-pôster.</a:t>
            </a:r>
          </a:p>
          <a:p>
            <a:pPr algn="just" eaLnBrk="1" hangingPunct="1"/>
            <a:endParaRPr lang="pt-BR" altLang="pt-BR" sz="1100" dirty="0">
              <a:latin typeface="Times New Roman" panose="02020603050405020304" pitchFamily="18" charset="0"/>
            </a:endParaRPr>
          </a:p>
          <a:p>
            <a:pPr algn="just" eaLnBrk="1" hangingPunct="1"/>
            <a:endParaRPr lang="pt-BR" altLang="pt-BR" sz="1100" dirty="0">
              <a:latin typeface="Times New Roman" panose="02020603050405020304" pitchFamily="18" charset="0"/>
            </a:endParaRPr>
          </a:p>
        </p:txBody>
      </p:sp>
      <p:sp>
        <p:nvSpPr>
          <p:cNvPr id="30" name="Text Box 3415"/>
          <p:cNvSpPr txBox="1">
            <a:spLocks noChangeArrowheads="1"/>
          </p:cNvSpPr>
          <p:nvPr/>
        </p:nvSpPr>
        <p:spPr bwMode="auto">
          <a:xfrm>
            <a:off x="65172" y="2259530"/>
            <a:ext cx="2423611" cy="15109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none" lIns="102178" tIns="51088" rIns="102178" bIns="51088" anchor="ctr"/>
          <a:lstStyle>
            <a:lvl1pPr defTabSz="1020763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1pPr>
            <a:lvl2pPr marL="742950" indent="-285750" defTabSz="1020763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2pPr>
            <a:lvl3pPr marL="1143000" indent="-228600" defTabSz="1020763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3pPr>
            <a:lvl4pPr marL="1600200" indent="-228600" defTabSz="1020763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4pPr>
            <a:lvl5pPr marL="2057400" indent="-228600" defTabSz="1020763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5pPr>
            <a:lvl6pPr marL="2514600" indent="-228600" algn="ctr" defTabSz="102076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6pPr>
            <a:lvl7pPr marL="2971800" indent="-228600" algn="ctr" defTabSz="102076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7pPr>
            <a:lvl8pPr marL="3429000" indent="-228600" algn="ctr" defTabSz="102076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8pPr>
            <a:lvl9pPr marL="3886200" indent="-228600" algn="ctr" defTabSz="102076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9pPr>
          </a:lstStyle>
          <a:p>
            <a:pPr algn="ctr" eaLnBrk="1" hangingPunct="1">
              <a:defRPr/>
            </a:pPr>
            <a:r>
              <a:rPr lang="pt-BR" sz="1200" b="1" dirty="0">
                <a:latin typeface="Times New Roman" panose="02020603050405020304" pitchFamily="18" charset="0"/>
              </a:rPr>
              <a:t>Introdução</a:t>
            </a:r>
          </a:p>
        </p:txBody>
      </p:sp>
      <p:sp>
        <p:nvSpPr>
          <p:cNvPr id="31" name="Text Box 3416"/>
          <p:cNvSpPr txBox="1">
            <a:spLocks noChangeArrowheads="1"/>
          </p:cNvSpPr>
          <p:nvPr/>
        </p:nvSpPr>
        <p:spPr bwMode="auto">
          <a:xfrm>
            <a:off x="2752123" y="5355001"/>
            <a:ext cx="2347376" cy="247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6863" tIns="43432" rIns="86863" bIns="43432">
            <a:spAutoFit/>
          </a:bodyPr>
          <a:lstStyle>
            <a:lvl1pPr defTabSz="692150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1pPr>
            <a:lvl2pPr marL="742950" indent="-285750" defTabSz="692150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2pPr>
            <a:lvl3pPr marL="1143000" indent="-228600" defTabSz="692150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3pPr>
            <a:lvl4pPr marL="1600200" indent="-228600" defTabSz="692150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4pPr>
            <a:lvl5pPr marL="2057400" indent="-228600" defTabSz="692150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5pPr>
            <a:lvl6pPr marL="2514600" indent="-228600" algn="ctr" defTabSz="6921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6pPr>
            <a:lvl7pPr marL="2971800" indent="-228600" algn="ctr" defTabSz="6921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7pPr>
            <a:lvl8pPr marL="3429000" indent="-228600" algn="ctr" defTabSz="6921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8pPr>
            <a:lvl9pPr marL="3886200" indent="-228600" algn="ctr" defTabSz="6921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pt-BR" altLang="pt-BR" sz="1200" b="1">
                <a:latin typeface="Times New Roman" panose="02020603050405020304" pitchFamily="18" charset="0"/>
              </a:rPr>
              <a:t> </a:t>
            </a:r>
            <a:endParaRPr lang="pt-BR" altLang="pt-BR" sz="1200">
              <a:latin typeface="Times New Roman" panose="02020603050405020304" pitchFamily="18" charset="0"/>
            </a:endParaRPr>
          </a:p>
        </p:txBody>
      </p:sp>
      <p:sp>
        <p:nvSpPr>
          <p:cNvPr id="32" name="Text Box 3646"/>
          <p:cNvSpPr txBox="1">
            <a:spLocks noChangeArrowheads="1"/>
          </p:cNvSpPr>
          <p:nvPr/>
        </p:nvSpPr>
        <p:spPr bwMode="auto">
          <a:xfrm>
            <a:off x="7780" y="4525121"/>
            <a:ext cx="2417205" cy="305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6863" tIns="43432" rIns="86863" bIns="43432">
            <a:spAutoFit/>
          </a:bodyPr>
          <a:lstStyle>
            <a:lvl1pPr defTabSz="692150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1pPr>
            <a:lvl2pPr marL="742950" indent="-285750" defTabSz="692150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2pPr>
            <a:lvl3pPr marL="1143000" indent="-228600" defTabSz="692150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3pPr>
            <a:lvl4pPr marL="1600200" indent="-228600" defTabSz="692150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4pPr>
            <a:lvl5pPr marL="2057400" indent="-228600" defTabSz="692150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5pPr>
            <a:lvl6pPr marL="2514600" indent="-228600" algn="ctr" defTabSz="6921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6pPr>
            <a:lvl7pPr marL="2971800" indent="-228600" algn="ctr" defTabSz="6921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7pPr>
            <a:lvl8pPr marL="3429000" indent="-228600" algn="ctr" defTabSz="6921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8pPr>
            <a:lvl9pPr marL="3886200" indent="-228600" algn="ctr" defTabSz="6921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pt-PT" altLang="pt-BR" sz="1100" dirty="0">
                <a:solidFill>
                  <a:srgbClr val="000000"/>
                </a:solidFill>
                <a:latin typeface="Times New Roman" panose="02020603050405020304" pitchFamily="18" charset="0"/>
              </a:rPr>
              <a:t>* O e-pôster deverá ter informações referentes à sua pesquisa, tais como: Introdução, Metodologia, Resultados e Dicussão, Conclusão e outras informações que os autores julgarem necessárias (estes são pontos de orientação geral e não são regras);</a:t>
            </a:r>
          </a:p>
          <a:p>
            <a:pPr algn="just" eaLnBrk="1" hangingPunct="1">
              <a:spcBef>
                <a:spcPct val="50000"/>
              </a:spcBef>
            </a:pPr>
            <a:r>
              <a:rPr lang="pt-PT" altLang="pt-BR" sz="1100" dirty="0">
                <a:solidFill>
                  <a:srgbClr val="000000"/>
                </a:solidFill>
                <a:latin typeface="Times New Roman" panose="02020603050405020304" pitchFamily="18" charset="0"/>
              </a:rPr>
              <a:t>* Figuras e tabelas deverão estar citadas no texto do e-pôster e sugere-se que ocupem, no máximo, 50% da área do e-pôster. Devem apresentar legenda;</a:t>
            </a:r>
          </a:p>
          <a:p>
            <a:pPr algn="just" eaLnBrk="1" hangingPunct="1">
              <a:spcBef>
                <a:spcPct val="50000"/>
              </a:spcBef>
            </a:pPr>
            <a:r>
              <a:rPr lang="pt-PT" altLang="pt-BR" sz="1100" dirty="0">
                <a:solidFill>
                  <a:srgbClr val="000000"/>
                </a:solidFill>
                <a:latin typeface="Times New Roman" panose="02020603050405020304" pitchFamily="18" charset="0"/>
              </a:rPr>
              <a:t>* As informações apresentadas no e- pôster devem ser concisas e claras;</a:t>
            </a:r>
          </a:p>
          <a:p>
            <a:pPr algn="just" eaLnBrk="1" hangingPunct="1">
              <a:spcBef>
                <a:spcPct val="50000"/>
              </a:spcBef>
            </a:pPr>
            <a:r>
              <a:rPr lang="pt-PT" altLang="pt-BR" sz="1100" dirty="0">
                <a:solidFill>
                  <a:srgbClr val="000000"/>
                </a:solidFill>
                <a:latin typeface="Times New Roman" panose="02020603050405020304" pitchFamily="18" charset="0"/>
              </a:rPr>
              <a:t>* As fontes financiadoras do trabalho podem estar citadas no canto inferior direito.</a:t>
            </a:r>
          </a:p>
        </p:txBody>
      </p:sp>
      <p:sp>
        <p:nvSpPr>
          <p:cNvPr id="35" name="Text Box 3661"/>
          <p:cNvSpPr txBox="1">
            <a:spLocks noChangeArrowheads="1"/>
          </p:cNvSpPr>
          <p:nvPr/>
        </p:nvSpPr>
        <p:spPr bwMode="auto">
          <a:xfrm>
            <a:off x="2583116" y="8154225"/>
            <a:ext cx="2442168" cy="266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762" tIns="48381" rIns="96762" bIns="48381">
            <a:spAutoFit/>
          </a:bodyPr>
          <a:lstStyle>
            <a:lvl1pPr defTabSz="655638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1pPr>
            <a:lvl2pPr marL="742950" indent="-285750" defTabSz="655638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2pPr>
            <a:lvl3pPr marL="1143000" indent="-228600" defTabSz="655638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3pPr>
            <a:lvl4pPr marL="1600200" indent="-228600" defTabSz="655638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4pPr>
            <a:lvl5pPr marL="2057400" indent="-228600" defTabSz="655638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5pPr>
            <a:lvl6pPr marL="2514600" indent="-228600" algn="ctr" defTabSz="655638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6pPr>
            <a:lvl7pPr marL="2971800" indent="-228600" algn="ctr" defTabSz="655638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7pPr>
            <a:lvl8pPr marL="3429000" indent="-228600" algn="ctr" defTabSz="655638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8pPr>
            <a:lvl9pPr marL="3886200" indent="-228600" algn="ctr" defTabSz="655638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pt-BR" altLang="pt-BR" sz="1100" dirty="0">
                <a:latin typeface="Times New Roman" panose="02020603050405020304" pitchFamily="18" charset="0"/>
              </a:rPr>
              <a:t>Listar as referências citadas no texto.</a:t>
            </a:r>
          </a:p>
        </p:txBody>
      </p:sp>
      <p:sp>
        <p:nvSpPr>
          <p:cNvPr id="36" name="Text Box 3674"/>
          <p:cNvSpPr txBox="1">
            <a:spLocks noChangeArrowheads="1"/>
          </p:cNvSpPr>
          <p:nvPr/>
        </p:nvSpPr>
        <p:spPr bwMode="auto">
          <a:xfrm>
            <a:off x="2748866" y="4034419"/>
            <a:ext cx="643285" cy="256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762" tIns="48381" rIns="96762" bIns="48381">
            <a:spAutoFit/>
          </a:bodyPr>
          <a:lstStyle>
            <a:lvl1pPr defTabSz="968375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1pPr>
            <a:lvl2pPr marL="742950" indent="-285750" defTabSz="968375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2pPr>
            <a:lvl3pPr marL="1143000" indent="-228600" defTabSz="968375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3pPr>
            <a:lvl4pPr marL="1600200" indent="-228600" defTabSz="968375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4pPr>
            <a:lvl5pPr marL="2057400" indent="-228600" defTabSz="968375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5pPr>
            <a:lvl6pPr marL="2514600" indent="-228600" algn="ctr" defTabSz="968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6pPr>
            <a:lvl7pPr marL="2971800" indent="-228600" algn="ctr" defTabSz="968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7pPr>
            <a:lvl8pPr marL="3429000" indent="-228600" algn="ctr" defTabSz="968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8pPr>
            <a:lvl9pPr marL="3886200" indent="-228600" algn="ctr" defTabSz="968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pt-BR" altLang="pt-BR" sz="1200">
              <a:latin typeface="Times New Roman" panose="02020603050405020304" pitchFamily="18" charset="0"/>
            </a:endParaRPr>
          </a:p>
        </p:txBody>
      </p:sp>
      <p:sp>
        <p:nvSpPr>
          <p:cNvPr id="39" name="Text Box 3684"/>
          <p:cNvSpPr txBox="1">
            <a:spLocks noChangeArrowheads="1"/>
          </p:cNvSpPr>
          <p:nvPr/>
        </p:nvSpPr>
        <p:spPr bwMode="auto">
          <a:xfrm>
            <a:off x="2608220" y="5972259"/>
            <a:ext cx="2500670" cy="220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762" tIns="48381" rIns="96762" bIns="48381">
            <a:spAutoFit/>
          </a:bodyPr>
          <a:lstStyle>
            <a:lvl1pPr defTabSz="968375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1pPr>
            <a:lvl2pPr marL="742950" indent="-285750" defTabSz="968375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2pPr>
            <a:lvl3pPr marL="1143000" indent="-228600" defTabSz="968375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3pPr>
            <a:lvl4pPr marL="1600200" indent="-228600" defTabSz="968375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4pPr>
            <a:lvl5pPr marL="2057400" indent="-228600" defTabSz="968375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5pPr>
            <a:lvl6pPr marL="2514600" indent="-228600" algn="ctr" defTabSz="968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6pPr>
            <a:lvl7pPr marL="2971800" indent="-228600" algn="ctr" defTabSz="968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7pPr>
            <a:lvl8pPr marL="3429000" indent="-228600" algn="ctr" defTabSz="968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8pPr>
            <a:lvl9pPr marL="3886200" indent="-228600" algn="ctr" defTabSz="968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pt-BR" altLang="pt-BR" sz="800" dirty="0">
                <a:latin typeface="Times New Roman" panose="02020603050405020304" pitchFamily="18" charset="0"/>
              </a:rPr>
              <a:t>Figura 3:  Gráfico mostrando XXXXXXXXXXXXX</a:t>
            </a:r>
          </a:p>
        </p:txBody>
      </p:sp>
      <p:sp>
        <p:nvSpPr>
          <p:cNvPr id="44" name="Text Box 3930"/>
          <p:cNvSpPr txBox="1">
            <a:spLocks noChangeArrowheads="1"/>
          </p:cNvSpPr>
          <p:nvPr/>
        </p:nvSpPr>
        <p:spPr bwMode="auto">
          <a:xfrm>
            <a:off x="2655744" y="4162202"/>
            <a:ext cx="2297086" cy="343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762" tIns="48381" rIns="96762" bIns="48381">
            <a:spAutoFit/>
          </a:bodyPr>
          <a:lstStyle>
            <a:lvl1pPr defTabSz="968375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1pPr>
            <a:lvl2pPr marL="742950" indent="-285750" defTabSz="968375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2pPr>
            <a:lvl3pPr marL="1143000" indent="-228600" defTabSz="968375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3pPr>
            <a:lvl4pPr marL="1600200" indent="-228600" defTabSz="968375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4pPr>
            <a:lvl5pPr marL="2057400" indent="-228600" defTabSz="968375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5pPr>
            <a:lvl6pPr marL="2514600" indent="-228600" algn="ctr" defTabSz="968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6pPr>
            <a:lvl7pPr marL="2971800" indent="-228600" algn="ctr" defTabSz="968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7pPr>
            <a:lvl8pPr marL="3429000" indent="-228600" algn="ctr" defTabSz="968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8pPr>
            <a:lvl9pPr marL="3886200" indent="-228600" algn="ctr" defTabSz="968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pt-BR" altLang="pt-BR" sz="800" dirty="0">
                <a:latin typeface="Times New Roman" panose="02020603050405020304" pitchFamily="18" charset="0"/>
              </a:rPr>
              <a:t>Figura 2: Corte transversal do XXXXXX de </a:t>
            </a:r>
            <a:r>
              <a:rPr lang="pt-BR" altLang="pt-BR" sz="800" i="1" dirty="0">
                <a:latin typeface="Times New Roman" panose="02020603050405020304" pitchFamily="18" charset="0"/>
              </a:rPr>
              <a:t>XXXXXXX. </a:t>
            </a:r>
            <a:r>
              <a:rPr lang="pt-BR" altLang="pt-BR" sz="800" dirty="0">
                <a:latin typeface="Times New Roman" panose="02020603050405020304" pitchFamily="18" charset="0"/>
              </a:rPr>
              <a:t>C = XXX; C = XXXX. Barra: XX </a:t>
            </a:r>
            <a:r>
              <a:rPr lang="pt-BR" altLang="pt-BR" sz="800" dirty="0">
                <a:latin typeface="Symbol" panose="05050102010706020507" pitchFamily="18" charset="2"/>
              </a:rPr>
              <a:t>m</a:t>
            </a:r>
            <a:r>
              <a:rPr lang="pt-BR" altLang="pt-BR" sz="800" dirty="0">
                <a:latin typeface="Times New Roman" panose="02020603050405020304" pitchFamily="18" charset="0"/>
              </a:rPr>
              <a:t>m.</a:t>
            </a:r>
            <a:endParaRPr lang="pt-BR" altLang="pt-BR" sz="800" i="1" dirty="0">
              <a:latin typeface="Times New Roman" panose="02020603050405020304" pitchFamily="18" charset="0"/>
            </a:endParaRPr>
          </a:p>
        </p:txBody>
      </p:sp>
      <p:sp>
        <p:nvSpPr>
          <p:cNvPr id="45" name="Text Box 3936"/>
          <p:cNvSpPr txBox="1">
            <a:spLocks noChangeArrowheads="1"/>
          </p:cNvSpPr>
          <p:nvPr/>
        </p:nvSpPr>
        <p:spPr bwMode="auto">
          <a:xfrm>
            <a:off x="187892" y="8866835"/>
            <a:ext cx="2115844" cy="2208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96762" tIns="48381" rIns="96762" bIns="48381">
            <a:spAutoFit/>
          </a:bodyPr>
          <a:lstStyle>
            <a:lvl1pPr defTabSz="968375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1pPr>
            <a:lvl2pPr marL="742950" indent="-285750" defTabSz="968375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2pPr>
            <a:lvl3pPr marL="1143000" indent="-228600" defTabSz="968375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3pPr>
            <a:lvl4pPr marL="1600200" indent="-228600" defTabSz="968375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4pPr>
            <a:lvl5pPr marL="2057400" indent="-228600" defTabSz="968375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5pPr>
            <a:lvl6pPr marL="2514600" indent="-228600" algn="ctr" defTabSz="968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6pPr>
            <a:lvl7pPr marL="2971800" indent="-228600" algn="ctr" defTabSz="968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7pPr>
            <a:lvl8pPr marL="3429000" indent="-228600" algn="ctr" defTabSz="968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8pPr>
            <a:lvl9pPr marL="3886200" indent="-228600" algn="ctr" defTabSz="968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pt-BR" altLang="pt-BR" sz="800" dirty="0">
                <a:latin typeface="Times New Roman" panose="02020603050405020304" pitchFamily="18" charset="0"/>
              </a:rPr>
              <a:t>Figura 1: Região onde foi realizada a coleta.</a:t>
            </a:r>
          </a:p>
        </p:txBody>
      </p:sp>
      <p:sp>
        <p:nvSpPr>
          <p:cNvPr id="49" name="CaixaDeTexto 48"/>
          <p:cNvSpPr txBox="1"/>
          <p:nvPr/>
        </p:nvSpPr>
        <p:spPr>
          <a:xfrm>
            <a:off x="2525222" y="6433745"/>
            <a:ext cx="25742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da-DK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XXXXXXXXXXXXXXXXXXXXXXXXXXXXXXXXXXXXXXXXXXXXXXXXXXXXXXXXXXXXXXXXXXXXXXXXXXXXXXXXXXXXXXXXXXXXXXXXXXXXXXXXXXXXXXXXXXXXXXXXXXXXXXXXXXXXXXXXXXXXXXXXXXXXXXXXXXXXXXXXXXXXXXXXXXXXXXXXXXXXXXXX</a:t>
            </a:r>
            <a:endParaRPr lang="pt-BR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B0A8BFA2-DE9D-4D94-8CF7-EE4F117FC789}"/>
              </a:ext>
            </a:extLst>
          </p:cNvPr>
          <p:cNvGrpSpPr/>
          <p:nvPr/>
        </p:nvGrpSpPr>
        <p:grpSpPr>
          <a:xfrm>
            <a:off x="-2120" y="-10418"/>
            <a:ext cx="5145620" cy="1011490"/>
            <a:chOff x="-1199464" y="224491"/>
            <a:chExt cx="7748445" cy="1703633"/>
          </a:xfrm>
        </p:grpSpPr>
        <p:pic>
          <p:nvPicPr>
            <p:cNvPr id="46" name="Picture 45">
              <a:extLst>
                <a:ext uri="{FF2B5EF4-FFF2-40B4-BE49-F238E27FC236}">
                  <a16:creationId xmlns:a16="http://schemas.microsoft.com/office/drawing/2014/main" xmlns="" id="{7832F667-F836-470C-B363-20D902F8DB5E}"/>
                </a:ext>
              </a:extLst>
            </p:cNvPr>
            <p:cNvPicPr/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447" r="65035"/>
            <a:stretch/>
          </p:blipFill>
          <p:spPr>
            <a:xfrm>
              <a:off x="-1199464" y="224491"/>
              <a:ext cx="7748445" cy="1703633"/>
            </a:xfrm>
            <a:prstGeom prst="rect">
              <a:avLst/>
            </a:prstGeom>
            <a:extLst>
              <a:ext uri="{FAA26D3D-D897-4be2-8F04-BA451C77F1D7}">
                <ma14:placeholderFlag xmlns:lc="http://schemas.openxmlformats.org/drawingml/2006/lockedCanvas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wp14="http://schemas.microsoft.com/office/word/2010/wordprocessingDrawing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ps="http://schemas.microsoft.com/office/word/2010/wordprocessingShape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ma14="http://schemas.microsoft.com/office/mac/drawingml/2011/main" xmlns:arto="http://schemas.microsoft.com/office/word/2006/arto" xmlns:pic="http://schemas.openxmlformats.org/drawingml/2006/picture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/>
              </a:ext>
            </a:extLst>
          </p:spPr>
        </p:pic>
        <p:pic>
          <p:nvPicPr>
            <p:cNvPr id="41" name="Imagem 4">
              <a:extLst>
                <a:ext uri="{FF2B5EF4-FFF2-40B4-BE49-F238E27FC236}">
                  <a16:creationId xmlns:a16="http://schemas.microsoft.com/office/drawing/2014/main" xmlns="" id="{CDD21DA2-A347-43B2-B814-3C6A1C8731C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1184" y="329597"/>
              <a:ext cx="4308023" cy="1381282"/>
            </a:xfrm>
            <a:prstGeom prst="rect">
              <a:avLst/>
            </a:prstGeom>
          </p:spPr>
        </p:pic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5684E2B-34E4-4E6D-840D-385E685FC971}"/>
              </a:ext>
            </a:extLst>
          </p:cNvPr>
          <p:cNvSpPr txBox="1"/>
          <p:nvPr/>
        </p:nvSpPr>
        <p:spPr>
          <a:xfrm>
            <a:off x="2303736" y="795252"/>
            <a:ext cx="1737976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700" b="1" dirty="0">
                <a:solidFill>
                  <a:srgbClr val="FF0000"/>
                </a:solidFill>
              </a:rPr>
              <a:t>36ª REUNIÃO NORDESTINA DE BOTÂNICA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DD261AE1-ECA6-4CCA-8BD9-AB957CFAB49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65" y="7644809"/>
            <a:ext cx="2183882" cy="124444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3B52041A-A04A-431E-85F9-F34EA661EF9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4644" y="4475907"/>
            <a:ext cx="2169658" cy="1505352"/>
          </a:xfrm>
          <a:prstGeom prst="rect">
            <a:avLst/>
          </a:prstGeom>
        </p:spPr>
      </p:pic>
      <p:sp>
        <p:nvSpPr>
          <p:cNvPr id="29" name="Text Box 3415">
            <a:extLst>
              <a:ext uri="{FF2B5EF4-FFF2-40B4-BE49-F238E27FC236}">
                <a16:creationId xmlns:a16="http://schemas.microsoft.com/office/drawing/2014/main" xmlns="" id="{1494C37F-0CBF-4594-A80D-A881123A2C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343" y="4336435"/>
            <a:ext cx="2423611" cy="15109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none" lIns="102178" tIns="51088" rIns="102178" bIns="51088" anchor="ctr"/>
          <a:lstStyle>
            <a:lvl1pPr defTabSz="1020763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1pPr>
            <a:lvl2pPr marL="742950" indent="-285750" defTabSz="1020763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2pPr>
            <a:lvl3pPr marL="1143000" indent="-228600" defTabSz="1020763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3pPr>
            <a:lvl4pPr marL="1600200" indent="-228600" defTabSz="1020763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4pPr>
            <a:lvl5pPr marL="2057400" indent="-228600" defTabSz="1020763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5pPr>
            <a:lvl6pPr marL="2514600" indent="-228600" algn="ctr" defTabSz="102076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6pPr>
            <a:lvl7pPr marL="2971800" indent="-228600" algn="ctr" defTabSz="102076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7pPr>
            <a:lvl8pPr marL="3429000" indent="-228600" algn="ctr" defTabSz="102076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8pPr>
            <a:lvl9pPr marL="3886200" indent="-228600" algn="ctr" defTabSz="102076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9pPr>
          </a:lstStyle>
          <a:p>
            <a:pPr algn="ctr" eaLnBrk="1" hangingPunct="1">
              <a:defRPr/>
            </a:pPr>
            <a:r>
              <a:rPr lang="pt-BR" sz="1200" b="1" dirty="0">
                <a:latin typeface="Times New Roman" panose="02020603050405020304" pitchFamily="18" charset="0"/>
              </a:rPr>
              <a:t>Material e Métodos</a:t>
            </a:r>
          </a:p>
        </p:txBody>
      </p:sp>
      <p:sp>
        <p:nvSpPr>
          <p:cNvPr id="37" name="Text Box 3415">
            <a:extLst>
              <a:ext uri="{FF2B5EF4-FFF2-40B4-BE49-F238E27FC236}">
                <a16:creationId xmlns:a16="http://schemas.microsoft.com/office/drawing/2014/main" xmlns="" id="{62996FEF-BF1D-4C7A-B953-B612379A15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8642" y="2263068"/>
            <a:ext cx="2423611" cy="15109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none" lIns="102178" tIns="51088" rIns="102178" bIns="51088" anchor="ctr"/>
          <a:lstStyle>
            <a:lvl1pPr defTabSz="1020763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1pPr>
            <a:lvl2pPr marL="742950" indent="-285750" defTabSz="1020763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2pPr>
            <a:lvl3pPr marL="1143000" indent="-228600" defTabSz="1020763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3pPr>
            <a:lvl4pPr marL="1600200" indent="-228600" defTabSz="1020763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4pPr>
            <a:lvl5pPr marL="2057400" indent="-228600" defTabSz="1020763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5pPr>
            <a:lvl6pPr marL="2514600" indent="-228600" algn="ctr" defTabSz="102076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6pPr>
            <a:lvl7pPr marL="2971800" indent="-228600" algn="ctr" defTabSz="102076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7pPr>
            <a:lvl8pPr marL="3429000" indent="-228600" algn="ctr" defTabSz="102076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8pPr>
            <a:lvl9pPr marL="3886200" indent="-228600" algn="ctr" defTabSz="102076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9pPr>
          </a:lstStyle>
          <a:p>
            <a:pPr algn="ctr" eaLnBrk="1" hangingPunct="1">
              <a:defRPr/>
            </a:pPr>
            <a:r>
              <a:rPr lang="pt-BR" sz="1200" b="1" dirty="0">
                <a:latin typeface="Times New Roman" panose="02020603050405020304" pitchFamily="18" charset="0"/>
              </a:rPr>
              <a:t>Resultados e Discussão</a:t>
            </a:r>
          </a:p>
        </p:txBody>
      </p:sp>
      <p:sp>
        <p:nvSpPr>
          <p:cNvPr id="38" name="Text Box 3415">
            <a:extLst>
              <a:ext uri="{FF2B5EF4-FFF2-40B4-BE49-F238E27FC236}">
                <a16:creationId xmlns:a16="http://schemas.microsoft.com/office/drawing/2014/main" xmlns="" id="{E60D7482-0A5E-4289-8E42-823C5EDEEE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0286" y="6243192"/>
            <a:ext cx="2423611" cy="15109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none" lIns="102178" tIns="51088" rIns="102178" bIns="51088" anchor="ctr"/>
          <a:lstStyle>
            <a:lvl1pPr defTabSz="1020763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1pPr>
            <a:lvl2pPr marL="742950" indent="-285750" defTabSz="1020763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2pPr>
            <a:lvl3pPr marL="1143000" indent="-228600" defTabSz="1020763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3pPr>
            <a:lvl4pPr marL="1600200" indent="-228600" defTabSz="1020763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4pPr>
            <a:lvl5pPr marL="2057400" indent="-228600" defTabSz="1020763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5pPr>
            <a:lvl6pPr marL="2514600" indent="-228600" algn="ctr" defTabSz="102076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6pPr>
            <a:lvl7pPr marL="2971800" indent="-228600" algn="ctr" defTabSz="102076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7pPr>
            <a:lvl8pPr marL="3429000" indent="-228600" algn="ctr" defTabSz="102076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8pPr>
            <a:lvl9pPr marL="3886200" indent="-228600" algn="ctr" defTabSz="102076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9pPr>
          </a:lstStyle>
          <a:p>
            <a:pPr algn="ctr" eaLnBrk="1" hangingPunct="1">
              <a:defRPr/>
            </a:pPr>
            <a:r>
              <a:rPr lang="pt-BR" sz="1200" b="1" dirty="0">
                <a:latin typeface="Times New Roman" panose="02020603050405020304" pitchFamily="18" charset="0"/>
              </a:rPr>
              <a:t>Considerações Finais</a:t>
            </a:r>
          </a:p>
        </p:txBody>
      </p:sp>
      <p:sp>
        <p:nvSpPr>
          <p:cNvPr id="40" name="Text Box 3415">
            <a:extLst>
              <a:ext uri="{FF2B5EF4-FFF2-40B4-BE49-F238E27FC236}">
                <a16:creationId xmlns:a16="http://schemas.microsoft.com/office/drawing/2014/main" xmlns="" id="{7E0A5A8D-8A65-4AAE-9A83-0A3DD6435D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3191" y="7926676"/>
            <a:ext cx="2423611" cy="15109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none" lIns="102178" tIns="51088" rIns="102178" bIns="51088" anchor="ctr"/>
          <a:lstStyle>
            <a:lvl1pPr defTabSz="1020763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1pPr>
            <a:lvl2pPr marL="742950" indent="-285750" defTabSz="1020763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2pPr>
            <a:lvl3pPr marL="1143000" indent="-228600" defTabSz="1020763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3pPr>
            <a:lvl4pPr marL="1600200" indent="-228600" defTabSz="1020763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4pPr>
            <a:lvl5pPr marL="2057400" indent="-228600" defTabSz="1020763" eaLnBrk="0" hangingPunct="0"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5pPr>
            <a:lvl6pPr marL="2514600" indent="-228600" algn="ctr" defTabSz="102076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6pPr>
            <a:lvl7pPr marL="2971800" indent="-228600" algn="ctr" defTabSz="102076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7pPr>
            <a:lvl8pPr marL="3429000" indent="-228600" algn="ctr" defTabSz="102076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8pPr>
            <a:lvl9pPr marL="3886200" indent="-228600" algn="ctr" defTabSz="102076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itchFamily="18" charset="0"/>
              </a:defRPr>
            </a:lvl9pPr>
          </a:lstStyle>
          <a:p>
            <a:pPr algn="ctr" eaLnBrk="1" hangingPunct="1">
              <a:defRPr/>
            </a:pPr>
            <a:r>
              <a:rPr lang="pt-BR" sz="1200" b="1" dirty="0">
                <a:latin typeface="Times New Roman" panose="02020603050405020304" pitchFamily="18" charset="0"/>
              </a:rPr>
              <a:t>Referências Bibliográficas</a:t>
            </a: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4644" y="2539982"/>
            <a:ext cx="2188256" cy="1627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950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ersonalizar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1832</TotalTime>
  <Words>247</Words>
  <Application>Microsoft Office PowerPoint</Application>
  <PresentationFormat>Apresentação na tela (16:9)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</vt:i4>
      </vt:variant>
    </vt:vector>
  </HeadingPairs>
  <TitlesOfParts>
    <vt:vector size="11" baseType="lpstr">
      <vt:lpstr>Arial</vt:lpstr>
      <vt:lpstr>Arial Unicode MS</vt:lpstr>
      <vt:lpstr>Calibri</vt:lpstr>
      <vt:lpstr>Calibri Light</vt:lpstr>
      <vt:lpstr>Helvetica</vt:lpstr>
      <vt:lpstr>Symbol</vt:lpstr>
      <vt:lpstr>Times</vt:lpstr>
      <vt:lpstr>Times New Roman</vt:lpstr>
      <vt:lpstr>Tema do Office</vt:lpstr>
      <vt:lpstr>Personalizar design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Juliana Oliveira</dc:creator>
  <cp:lastModifiedBy>Yac - Producao 02</cp:lastModifiedBy>
  <cp:revision>21</cp:revision>
  <dcterms:created xsi:type="dcterms:W3CDTF">2016-06-15T17:53:38Z</dcterms:created>
  <dcterms:modified xsi:type="dcterms:W3CDTF">2019-07-29T15:50:41Z</dcterms:modified>
</cp:coreProperties>
</file>