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6" r:id="rId3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76ED9-D790-4428-A085-8BBC80425970}" v="19" dt="2019-07-13T18:33:20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442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ícia Lima" userId="f479b93b43aa43fd" providerId="LiveId" clId="{42276ED9-D790-4428-A085-8BBC80425970}"/>
    <pc:docChg chg="custSel modSld">
      <pc:chgData name="Letícia Lima" userId="f479b93b43aa43fd" providerId="LiveId" clId="{42276ED9-D790-4428-A085-8BBC80425970}" dt="2019-07-13T18:33:20.614" v="836" actId="255"/>
      <pc:docMkLst>
        <pc:docMk/>
      </pc:docMkLst>
      <pc:sldChg chg="addSp delSp modSp">
        <pc:chgData name="Letícia Lima" userId="f479b93b43aa43fd" providerId="LiveId" clId="{42276ED9-D790-4428-A085-8BBC80425970}" dt="2019-07-13T18:33:20.614" v="836" actId="255"/>
        <pc:sldMkLst>
          <pc:docMk/>
          <pc:sldMk cId="199295092" sldId="256"/>
        </pc:sldMkLst>
        <pc:spChg chg="mod">
          <ac:chgData name="Letícia Lima" userId="f479b93b43aa43fd" providerId="LiveId" clId="{42276ED9-D790-4428-A085-8BBC80425970}" dt="2019-07-13T18:26:05.785" v="448" actId="6549"/>
          <ac:spMkLst>
            <pc:docMk/>
            <pc:sldMk cId="199295092" sldId="256"/>
            <ac:spMk id="26" creationId="{00000000-0000-0000-0000-000000000000}"/>
          </ac:spMkLst>
        </pc:spChg>
        <pc:spChg chg="del">
          <ac:chgData name="Letícia Lima" userId="f479b93b43aa43fd" providerId="LiveId" clId="{42276ED9-D790-4428-A085-8BBC80425970}" dt="2019-07-13T18:23:15.778" v="253" actId="478"/>
          <ac:spMkLst>
            <pc:docMk/>
            <pc:sldMk cId="199295092" sldId="256"/>
            <ac:spMk id="27" creationId="{00000000-0000-0000-0000-000000000000}"/>
          </ac:spMkLst>
        </pc:spChg>
        <pc:spChg chg="del">
          <ac:chgData name="Letícia Lima" userId="f479b93b43aa43fd" providerId="LiveId" clId="{42276ED9-D790-4428-A085-8BBC80425970}" dt="2019-07-13T18:21:39.693" v="10" actId="478"/>
          <ac:spMkLst>
            <pc:docMk/>
            <pc:sldMk cId="199295092" sldId="256"/>
            <ac:spMk id="28" creationId="{00000000-0000-0000-0000-000000000000}"/>
          </ac:spMkLst>
        </pc:spChg>
        <pc:spChg chg="add mod">
          <ac:chgData name="Letícia Lima" userId="f479b93b43aa43fd" providerId="LiveId" clId="{42276ED9-D790-4428-A085-8BBC80425970}" dt="2019-07-13T18:30:18.315" v="666" actId="207"/>
          <ac:spMkLst>
            <pc:docMk/>
            <pc:sldMk cId="199295092" sldId="256"/>
            <ac:spMk id="29" creationId="{1494C37F-0CBF-4594-A80D-A881123A2CF6}"/>
          </ac:spMkLst>
        </pc:spChg>
        <pc:spChg chg="mod">
          <ac:chgData name="Letícia Lima" userId="f479b93b43aa43fd" providerId="LiveId" clId="{42276ED9-D790-4428-A085-8BBC80425970}" dt="2019-07-13T18:30:06.152" v="664" actId="1035"/>
          <ac:spMkLst>
            <pc:docMk/>
            <pc:sldMk cId="199295092" sldId="256"/>
            <ac:spMk id="30" creationId="{00000000-0000-0000-0000-000000000000}"/>
          </ac:spMkLst>
        </pc:spChg>
        <pc:spChg chg="mod">
          <ac:chgData name="Letícia Lima" userId="f479b93b43aa43fd" providerId="LiveId" clId="{42276ED9-D790-4428-A085-8BBC80425970}" dt="2019-07-13T18:32:55.070" v="835" actId="20577"/>
          <ac:spMkLst>
            <pc:docMk/>
            <pc:sldMk cId="199295092" sldId="256"/>
            <ac:spMk id="32" creationId="{00000000-0000-0000-0000-000000000000}"/>
          </ac:spMkLst>
        </pc:spChg>
        <pc:spChg chg="del mod">
          <ac:chgData name="Letícia Lima" userId="f479b93b43aa43fd" providerId="LiveId" clId="{42276ED9-D790-4428-A085-8BBC80425970}" dt="2019-07-13T18:22:37.186" v="121" actId="478"/>
          <ac:spMkLst>
            <pc:docMk/>
            <pc:sldMk cId="199295092" sldId="256"/>
            <ac:spMk id="33" creationId="{00000000-0000-0000-0000-000000000000}"/>
          </ac:spMkLst>
        </pc:spChg>
        <pc:spChg chg="del mod">
          <ac:chgData name="Letícia Lima" userId="f479b93b43aa43fd" providerId="LiveId" clId="{42276ED9-D790-4428-A085-8BBC80425970}" dt="2019-07-13T18:23:50.590" v="328" actId="478"/>
          <ac:spMkLst>
            <pc:docMk/>
            <pc:sldMk cId="199295092" sldId="256"/>
            <ac:spMk id="34" creationId="{00000000-0000-0000-0000-000000000000}"/>
          </ac:spMkLst>
        </pc:spChg>
        <pc:spChg chg="mod">
          <ac:chgData name="Letícia Lima" userId="f479b93b43aa43fd" providerId="LiveId" clId="{42276ED9-D790-4428-A085-8BBC80425970}" dt="2019-07-13T18:33:20.614" v="836" actId="255"/>
          <ac:spMkLst>
            <pc:docMk/>
            <pc:sldMk cId="199295092" sldId="256"/>
            <ac:spMk id="35" creationId="{00000000-0000-0000-0000-000000000000}"/>
          </ac:spMkLst>
        </pc:spChg>
        <pc:spChg chg="add mod">
          <ac:chgData name="Letícia Lima" userId="f479b93b43aa43fd" providerId="LiveId" clId="{42276ED9-D790-4428-A085-8BBC80425970}" dt="2019-07-13T18:30:11.401" v="665" actId="207"/>
          <ac:spMkLst>
            <pc:docMk/>
            <pc:sldMk cId="199295092" sldId="256"/>
            <ac:spMk id="37" creationId="{62996FEF-BF1D-4C7A-B953-B612379A1567}"/>
          </ac:spMkLst>
        </pc:spChg>
        <pc:spChg chg="add mod">
          <ac:chgData name="Letícia Lima" userId="f479b93b43aa43fd" providerId="LiveId" clId="{42276ED9-D790-4428-A085-8BBC80425970}" dt="2019-07-13T18:30:33.508" v="667" actId="207"/>
          <ac:spMkLst>
            <pc:docMk/>
            <pc:sldMk cId="199295092" sldId="256"/>
            <ac:spMk id="38" creationId="{E60D7482-0A5E-4289-8E42-823C5EDEEE50}"/>
          </ac:spMkLst>
        </pc:spChg>
        <pc:spChg chg="mod">
          <ac:chgData name="Letícia Lima" userId="f479b93b43aa43fd" providerId="LiveId" clId="{42276ED9-D790-4428-A085-8BBC80425970}" dt="2019-07-13T18:24:56.644" v="422" actId="20577"/>
          <ac:spMkLst>
            <pc:docMk/>
            <pc:sldMk cId="199295092" sldId="256"/>
            <ac:spMk id="39" creationId="{00000000-0000-0000-0000-000000000000}"/>
          </ac:spMkLst>
        </pc:spChg>
        <pc:spChg chg="add mod">
          <ac:chgData name="Letícia Lima" userId="f479b93b43aa43fd" providerId="LiveId" clId="{42276ED9-D790-4428-A085-8BBC80425970}" dt="2019-07-13T18:31:01.404" v="668" actId="207"/>
          <ac:spMkLst>
            <pc:docMk/>
            <pc:sldMk cId="199295092" sldId="256"/>
            <ac:spMk id="40" creationId="{7E0A5A8D-8A65-4AAE-9A83-0A3DD6435D4C}"/>
          </ac:spMkLst>
        </pc:spChg>
        <pc:spChg chg="mod">
          <ac:chgData name="Letícia Lima" userId="f479b93b43aa43fd" providerId="LiveId" clId="{42276ED9-D790-4428-A085-8BBC80425970}" dt="2019-07-13T18:24:49.235" v="418" actId="6549"/>
          <ac:spMkLst>
            <pc:docMk/>
            <pc:sldMk cId="199295092" sldId="256"/>
            <ac:spMk id="44" creationId="{00000000-0000-0000-0000-000000000000}"/>
          </ac:spMkLst>
        </pc:spChg>
        <pc:spChg chg="mod">
          <ac:chgData name="Letícia Lima" userId="f479b93b43aa43fd" providerId="LiveId" clId="{42276ED9-D790-4428-A085-8BBC80425970}" dt="2019-07-13T18:28:47.494" v="659" actId="14100"/>
          <ac:spMkLst>
            <pc:docMk/>
            <pc:sldMk cId="199295092" sldId="256"/>
            <ac:spMk id="45" creationId="{00000000-0000-0000-0000-000000000000}"/>
          </ac:spMkLst>
        </pc:spChg>
        <pc:picChg chg="mod">
          <ac:chgData name="Letícia Lima" userId="f479b93b43aa43fd" providerId="LiveId" clId="{42276ED9-D790-4428-A085-8BBC80425970}" dt="2019-07-13T18:32:08.728" v="764" actId="14100"/>
          <ac:picMkLst>
            <pc:docMk/>
            <pc:sldMk cId="199295092" sldId="256"/>
            <ac:picMk id="8" creationId="{DD261AE1-ECA6-4CCA-8BD9-AB957CFAB4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70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76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0817" y="486835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53616" y="486835"/>
            <a:ext cx="3262907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32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343" y="1497014"/>
            <a:ext cx="3858814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343" y="4802188"/>
            <a:ext cx="3858814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91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33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14" y="2279650"/>
            <a:ext cx="4436129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0514" y="6119813"/>
            <a:ext cx="4436129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70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3686" y="2433638"/>
            <a:ext cx="2141142" cy="58023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47087" y="2433638"/>
            <a:ext cx="2142728" cy="58023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90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3685" y="2241550"/>
            <a:ext cx="2176035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3685" y="3340101"/>
            <a:ext cx="2176035" cy="4913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04264" y="2241550"/>
            <a:ext cx="2185551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04264" y="3340101"/>
            <a:ext cx="2185551" cy="4913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047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16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08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686" y="609600"/>
            <a:ext cx="1658989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7138" y="1316039"/>
            <a:ext cx="2602677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3686" y="2743200"/>
            <a:ext cx="1658989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042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686" y="609600"/>
            <a:ext cx="1658989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187138" y="1316039"/>
            <a:ext cx="2602677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3686" y="2743200"/>
            <a:ext cx="1658989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629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290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81179" y="487364"/>
            <a:ext cx="1108635" cy="77485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53686" y="487364"/>
            <a:ext cx="3175235" cy="774858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42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5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5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7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486835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4286" y="2241552"/>
            <a:ext cx="2175941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03897" y="2241552"/>
            <a:ext cx="2186657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6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43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62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6657" y="1316568"/>
            <a:ext cx="2603897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4286" y="2743201"/>
            <a:ext cx="1658913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78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186657" y="1316568"/>
            <a:ext cx="2603897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4286" y="2743201"/>
            <a:ext cx="1658913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99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/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53616" y="486835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53616" y="8475135"/>
            <a:ext cx="11572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2924-8D92-4608-BEA5-C55051EDE752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03785" y="8475135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32598" y="8475135"/>
            <a:ext cx="11572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22C9-D1B7-4500-B7C5-170FF38E04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45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53686" y="487364"/>
            <a:ext cx="4436129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3686" y="2433638"/>
            <a:ext cx="4436129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53686" y="8475664"/>
            <a:ext cx="1157803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7EC2-BA23-4601-AAB7-09007A80E44F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03398" y="8475664"/>
            <a:ext cx="173670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32012" y="8475664"/>
            <a:ext cx="1157803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97B40-AD37-41F6-8214-341BAFF2D0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26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62642" y="1048088"/>
            <a:ext cx="4803395" cy="675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pt-BR" sz="1200" b="1" cap="all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ANÁLISE ANATÔMICA E MOLECULAR DO GÊNERO </a:t>
            </a:r>
            <a:r>
              <a:rPr lang="pt-BR" sz="1200" b="1" i="1" cap="all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xxxxxxxxx</a:t>
            </a:r>
            <a:r>
              <a:rPr lang="pt-BR" sz="1200" b="1" cap="all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(xxxxxxx) do afloramento rochoso XXXXXXX</a:t>
            </a:r>
            <a:endParaRPr lang="pt-BR" sz="1200" b="1" dirty="0"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-4316" y="1631627"/>
            <a:ext cx="5143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" panose="02020603050405020304" pitchFamily="18" charset="0"/>
                <a:cs typeface="Arial Unicode MS" panose="020B0604020202020204" pitchFamily="34" charset="-128"/>
              </a:rPr>
              <a:t> </a:t>
            </a:r>
            <a:r>
              <a:rPr lang="pt-BR" sz="1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Joana Prado Silva </a:t>
            </a:r>
            <a:r>
              <a:rPr lang="pt-PT" sz="1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Fernanda Oliveira Costa</a:t>
            </a:r>
            <a:endParaRPr lang="pt-BR" sz="1000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Centro de Ci</a:t>
            </a:r>
            <a:r>
              <a:rPr lang="pt-PT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ê</a:t>
            </a:r>
            <a:r>
              <a:rPr lang="pt-BR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ncias </a:t>
            </a:r>
            <a:r>
              <a:rPr lang="pt-PT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UFCE, Departamento de Biologia</a:t>
            </a:r>
            <a:r>
              <a:rPr lang="pt-BR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BR" sz="10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Laborat</a:t>
            </a:r>
            <a:r>
              <a:rPr lang="pt-PT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ório de XXXXXXX, Fortaleza, CE, Brasil. xxxx@xxxx.com.br </a:t>
            </a:r>
            <a:endParaRPr lang="pt-BR" sz="1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49758"/>
            <a:ext cx="62618" cy="3203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219500" y="3557878"/>
            <a:ext cx="3654540" cy="251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Realizadoras e Agências de Fomento e etc...</a:t>
            </a:r>
          </a:p>
        </p:txBody>
      </p:sp>
      <p:sp>
        <p:nvSpPr>
          <p:cNvPr id="26" name="Text Box 2409"/>
          <p:cNvSpPr txBox="1">
            <a:spLocks noChangeArrowheads="1"/>
          </p:cNvSpPr>
          <p:nvPr/>
        </p:nvSpPr>
        <p:spPr bwMode="auto">
          <a:xfrm>
            <a:off x="667" y="2453734"/>
            <a:ext cx="2435657" cy="213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178" tIns="51088" rIns="102178" bIns="51088" anchor="ctr">
            <a:spAutoFit/>
          </a:bodyPr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pt-BR" altLang="pt-BR" sz="1100" dirty="0">
                <a:latin typeface="Times New Roman" panose="02020603050405020304" pitchFamily="18" charset="0"/>
              </a:rPr>
              <a:t>* Será obrigatória a presença de um dos autores no horário de apresentação do e-pôster;</a:t>
            </a:r>
          </a:p>
          <a:p>
            <a:pPr algn="just" eaLnBrk="1" hangingPunct="1"/>
            <a:r>
              <a:rPr lang="pt-BR" altLang="pt-BR" sz="1100" dirty="0">
                <a:latin typeface="Times New Roman" panose="02020603050405020304" pitchFamily="18" charset="0"/>
              </a:rPr>
              <a:t>* O e-pôster será exposto no dia, horário, local e equipamento indicados pela Comissão Organizadora, de acordo com a grade de apresentação; </a:t>
            </a:r>
          </a:p>
          <a:p>
            <a:pPr algn="just" eaLnBrk="1" hangingPunct="1"/>
            <a:r>
              <a:rPr lang="pt-BR" altLang="pt-BR" sz="1100" dirty="0">
                <a:latin typeface="Times New Roman" panose="02020603050405020304" pitchFamily="18" charset="0"/>
              </a:rPr>
              <a:t>* Um dos autores do trabalho terá, no máximo, 10 minutos para apresentação de seu e-pôster.</a:t>
            </a:r>
          </a:p>
          <a:p>
            <a:pPr algn="just" eaLnBrk="1" hangingPunct="1"/>
            <a:endParaRPr lang="pt-BR" altLang="pt-BR" sz="1100" dirty="0">
              <a:latin typeface="Times New Roman" panose="02020603050405020304" pitchFamily="18" charset="0"/>
            </a:endParaRPr>
          </a:p>
          <a:p>
            <a:pPr algn="just" eaLnBrk="1" hangingPunct="1"/>
            <a:endParaRPr lang="pt-BR" altLang="pt-BR" sz="1100" dirty="0">
              <a:latin typeface="Times New Roman" panose="02020603050405020304" pitchFamily="18" charset="0"/>
            </a:endParaRPr>
          </a:p>
        </p:txBody>
      </p:sp>
      <p:sp>
        <p:nvSpPr>
          <p:cNvPr id="30" name="Text Box 3415"/>
          <p:cNvSpPr txBox="1">
            <a:spLocks noChangeArrowheads="1"/>
          </p:cNvSpPr>
          <p:nvPr/>
        </p:nvSpPr>
        <p:spPr bwMode="auto">
          <a:xfrm>
            <a:off x="65172" y="2259530"/>
            <a:ext cx="2423611" cy="151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1200" b="1" dirty="0">
                <a:latin typeface="Times New Roman" panose="02020603050405020304" pitchFamily="18" charset="0"/>
              </a:rPr>
              <a:t>Introdução</a:t>
            </a:r>
          </a:p>
        </p:txBody>
      </p:sp>
      <p:sp>
        <p:nvSpPr>
          <p:cNvPr id="31" name="Text Box 3416"/>
          <p:cNvSpPr txBox="1">
            <a:spLocks noChangeArrowheads="1"/>
          </p:cNvSpPr>
          <p:nvPr/>
        </p:nvSpPr>
        <p:spPr bwMode="auto">
          <a:xfrm>
            <a:off x="2752123" y="5355001"/>
            <a:ext cx="2347376" cy="24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3" tIns="43432" rIns="86863" bIns="43432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1200" b="1">
                <a:latin typeface="Times New Roman" panose="02020603050405020304" pitchFamily="18" charset="0"/>
              </a:rPr>
              <a:t> </a:t>
            </a:r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" name="Text Box 3646"/>
          <p:cNvSpPr txBox="1">
            <a:spLocks noChangeArrowheads="1"/>
          </p:cNvSpPr>
          <p:nvPr/>
        </p:nvSpPr>
        <p:spPr bwMode="auto">
          <a:xfrm>
            <a:off x="7780" y="4525121"/>
            <a:ext cx="2417205" cy="30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PT" altLang="pt-BR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* O e-pôster deverá ter informações referentes à sua pesquisa, tais como: Introdução, Metodologia, Resultados e Dicussão, Conclusão e outras informações que os autores julgarem necessárias (estes são pontos de orientação geral e não são regras);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PT" altLang="pt-BR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* Figuras e tabelas deverão estar citadas no texto do e-pôster e sugere-se que ocupem, no máximo, 50% da área do e-pôster. Devem apresentar legenda;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PT" altLang="pt-BR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* As informações apresentadas no e- pôster devem ser concisas e claras;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PT" altLang="pt-BR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* As fontes financiadoras do trabalho podem estar citadas no canto inferior direito.</a:t>
            </a:r>
          </a:p>
        </p:txBody>
      </p:sp>
      <p:sp>
        <p:nvSpPr>
          <p:cNvPr id="35" name="Text Box 3661"/>
          <p:cNvSpPr txBox="1">
            <a:spLocks noChangeArrowheads="1"/>
          </p:cNvSpPr>
          <p:nvPr/>
        </p:nvSpPr>
        <p:spPr bwMode="auto">
          <a:xfrm>
            <a:off x="2583116" y="8154225"/>
            <a:ext cx="2442168" cy="26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55638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65563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1100" dirty="0">
                <a:latin typeface="Times New Roman" panose="02020603050405020304" pitchFamily="18" charset="0"/>
              </a:rPr>
              <a:t>Listar as referências citadas no texto.</a:t>
            </a:r>
          </a:p>
        </p:txBody>
      </p:sp>
      <p:sp>
        <p:nvSpPr>
          <p:cNvPr id="36" name="Text Box 3674"/>
          <p:cNvSpPr txBox="1">
            <a:spLocks noChangeArrowheads="1"/>
          </p:cNvSpPr>
          <p:nvPr/>
        </p:nvSpPr>
        <p:spPr bwMode="auto">
          <a:xfrm>
            <a:off x="2748866" y="4034419"/>
            <a:ext cx="643285" cy="2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9" name="Text Box 3684"/>
          <p:cNvSpPr txBox="1">
            <a:spLocks noChangeArrowheads="1"/>
          </p:cNvSpPr>
          <p:nvPr/>
        </p:nvSpPr>
        <p:spPr bwMode="auto">
          <a:xfrm>
            <a:off x="2608220" y="5972259"/>
            <a:ext cx="2500670" cy="22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800" dirty="0">
                <a:latin typeface="Times New Roman" panose="02020603050405020304" pitchFamily="18" charset="0"/>
              </a:rPr>
              <a:t>Figura 3:  Gráfico mostrando XXXXXXXXXXXXX</a:t>
            </a:r>
          </a:p>
        </p:txBody>
      </p:sp>
      <p:sp>
        <p:nvSpPr>
          <p:cNvPr id="44" name="Text Box 3930"/>
          <p:cNvSpPr txBox="1">
            <a:spLocks noChangeArrowheads="1"/>
          </p:cNvSpPr>
          <p:nvPr/>
        </p:nvSpPr>
        <p:spPr bwMode="auto">
          <a:xfrm>
            <a:off x="2655744" y="4162202"/>
            <a:ext cx="2297086" cy="34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800" dirty="0">
                <a:latin typeface="Times New Roman" panose="02020603050405020304" pitchFamily="18" charset="0"/>
              </a:rPr>
              <a:t>Figura 2: Corte transversal do XXXXXX de </a:t>
            </a:r>
            <a:r>
              <a:rPr lang="pt-BR" altLang="pt-BR" sz="800" i="1" dirty="0">
                <a:latin typeface="Times New Roman" panose="02020603050405020304" pitchFamily="18" charset="0"/>
              </a:rPr>
              <a:t>XXXXXXX. </a:t>
            </a:r>
            <a:r>
              <a:rPr lang="pt-BR" altLang="pt-BR" sz="800" dirty="0">
                <a:latin typeface="Times New Roman" panose="02020603050405020304" pitchFamily="18" charset="0"/>
              </a:rPr>
              <a:t>C = XXX; C = XXXX. Barra: XX </a:t>
            </a:r>
            <a:r>
              <a:rPr lang="pt-BR" altLang="pt-BR" sz="800" dirty="0">
                <a:latin typeface="Symbol" panose="05050102010706020507" pitchFamily="18" charset="2"/>
              </a:rPr>
              <a:t>m</a:t>
            </a:r>
            <a:r>
              <a:rPr lang="pt-BR" altLang="pt-BR" sz="800" dirty="0">
                <a:latin typeface="Times New Roman" panose="02020603050405020304" pitchFamily="18" charset="0"/>
              </a:rPr>
              <a:t>m.</a:t>
            </a:r>
            <a:endParaRPr lang="pt-BR" altLang="pt-BR" sz="800" i="1" dirty="0">
              <a:latin typeface="Times New Roman" panose="02020603050405020304" pitchFamily="18" charset="0"/>
            </a:endParaRPr>
          </a:p>
        </p:txBody>
      </p:sp>
      <p:sp>
        <p:nvSpPr>
          <p:cNvPr id="45" name="Text Box 3936"/>
          <p:cNvSpPr txBox="1">
            <a:spLocks noChangeArrowheads="1"/>
          </p:cNvSpPr>
          <p:nvPr/>
        </p:nvSpPr>
        <p:spPr bwMode="auto">
          <a:xfrm>
            <a:off x="187892" y="8866835"/>
            <a:ext cx="2115844" cy="220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6762" tIns="48381" rIns="96762" bIns="48381">
            <a:spAutoFit/>
          </a:bodyPr>
          <a:lstStyle>
            <a:lvl1pPr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968375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800" dirty="0">
                <a:latin typeface="Times New Roman" panose="02020603050405020304" pitchFamily="18" charset="0"/>
              </a:rPr>
              <a:t>Figura 1: Região onde foi realizada a coleta.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525222" y="6433745"/>
            <a:ext cx="2574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0A8BFA2-DE9D-4D94-8CF7-EE4F117FC789}"/>
              </a:ext>
            </a:extLst>
          </p:cNvPr>
          <p:cNvGrpSpPr/>
          <p:nvPr/>
        </p:nvGrpSpPr>
        <p:grpSpPr>
          <a:xfrm>
            <a:off x="-2120" y="-10418"/>
            <a:ext cx="5145620" cy="1011490"/>
            <a:chOff x="-1199464" y="224491"/>
            <a:chExt cx="7748445" cy="1703633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xmlns="" id="{7832F667-F836-470C-B363-20D902F8DB5E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47" r="65035"/>
            <a:stretch/>
          </p:blipFill>
          <p:spPr>
            <a:xfrm>
              <a:off x="-1199464" y="224491"/>
              <a:ext cx="7748445" cy="1703633"/>
            </a:xfrm>
            <a:prstGeom prst="rect">
              <a:avLst/>
            </a:prstGeom>
            <a:extLst>
              <a:ext uri="{FAA26D3D-D897-4be2-8F04-BA451C77F1D7}">
                <ma14:placeholderFlag xmlns:lc="http://schemas.openxmlformats.org/drawingml/2006/lockedCanvas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wp14="http://schemas.microsoft.com/office/word/2010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arto="http://schemas.microsoft.com/office/word/2006/arto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  </a:ext>
            </a:extLst>
          </p:spPr>
        </p:pic>
        <p:pic>
          <p:nvPicPr>
            <p:cNvPr id="41" name="Imagem 4">
              <a:extLst>
                <a:ext uri="{FF2B5EF4-FFF2-40B4-BE49-F238E27FC236}">
                  <a16:creationId xmlns:a16="http://schemas.microsoft.com/office/drawing/2014/main" xmlns="" id="{CDD21DA2-A347-43B2-B814-3C6A1C873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184" y="329597"/>
              <a:ext cx="4308023" cy="1381282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684E2B-34E4-4E6D-840D-385E685FC971}"/>
              </a:ext>
            </a:extLst>
          </p:cNvPr>
          <p:cNvSpPr txBox="1"/>
          <p:nvPr/>
        </p:nvSpPr>
        <p:spPr>
          <a:xfrm>
            <a:off x="2303736" y="795252"/>
            <a:ext cx="17379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b="1" dirty="0">
                <a:solidFill>
                  <a:srgbClr val="FF0000"/>
                </a:solidFill>
              </a:rPr>
              <a:t>36ª REUNIÃO NORDESTINA DE BOTÂNICA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D261AE1-ECA6-4CCA-8BD9-AB957CFAB4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5" y="7644809"/>
            <a:ext cx="2183882" cy="1244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52041A-A04A-431E-85F9-F34EA661EF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44" y="4475907"/>
            <a:ext cx="2169658" cy="1505352"/>
          </a:xfrm>
          <a:prstGeom prst="rect">
            <a:avLst/>
          </a:prstGeom>
        </p:spPr>
      </p:pic>
      <p:sp>
        <p:nvSpPr>
          <p:cNvPr id="29" name="Text Box 3415">
            <a:extLst>
              <a:ext uri="{FF2B5EF4-FFF2-40B4-BE49-F238E27FC236}">
                <a16:creationId xmlns:a16="http://schemas.microsoft.com/office/drawing/2014/main" xmlns="" id="{1494C37F-0CBF-4594-A80D-A881123A2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43" y="4336435"/>
            <a:ext cx="2423611" cy="151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1200" b="1" dirty="0">
                <a:latin typeface="Times New Roman" panose="02020603050405020304" pitchFamily="18" charset="0"/>
              </a:rPr>
              <a:t>Material e Métodos</a:t>
            </a:r>
          </a:p>
        </p:txBody>
      </p:sp>
      <p:sp>
        <p:nvSpPr>
          <p:cNvPr id="37" name="Text Box 3415">
            <a:extLst>
              <a:ext uri="{FF2B5EF4-FFF2-40B4-BE49-F238E27FC236}">
                <a16:creationId xmlns:a16="http://schemas.microsoft.com/office/drawing/2014/main" xmlns="" id="{62996FEF-BF1D-4C7A-B953-B612379A1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642" y="2263068"/>
            <a:ext cx="2423611" cy="151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1200" b="1" dirty="0">
                <a:latin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8" name="Text Box 3415">
            <a:extLst>
              <a:ext uri="{FF2B5EF4-FFF2-40B4-BE49-F238E27FC236}">
                <a16:creationId xmlns:a16="http://schemas.microsoft.com/office/drawing/2014/main" xmlns="" id="{E60D7482-0A5E-4289-8E42-823C5EDEE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286" y="6243192"/>
            <a:ext cx="2423611" cy="151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1200" b="1" dirty="0">
                <a:latin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40" name="Text Box 3415">
            <a:extLst>
              <a:ext uri="{FF2B5EF4-FFF2-40B4-BE49-F238E27FC236}">
                <a16:creationId xmlns:a16="http://schemas.microsoft.com/office/drawing/2014/main" xmlns="" id="{7E0A5A8D-8A65-4AAE-9A83-0A3DD643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191" y="7926676"/>
            <a:ext cx="2423611" cy="151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1200" b="1" dirty="0">
                <a:latin typeface="Times New Roman" panose="02020603050405020304" pitchFamily="18" charset="0"/>
              </a:rPr>
              <a:t>Referências Bibliográficas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44" y="2539982"/>
            <a:ext cx="2188256" cy="162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5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247</Words>
  <Application>Microsoft Office PowerPoint</Application>
  <PresentationFormat>Apresentação na tela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Helvetica</vt:lpstr>
      <vt:lpstr>Symbol</vt:lpstr>
      <vt:lpstr>Times</vt:lpstr>
      <vt:lpstr>Times New Roman</vt:lpstr>
      <vt:lpstr>Tema do Office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Oliveira</dc:creator>
  <cp:lastModifiedBy>Yac - Producao 02</cp:lastModifiedBy>
  <cp:revision>21</cp:revision>
  <dcterms:created xsi:type="dcterms:W3CDTF">2016-06-15T17:53:38Z</dcterms:created>
  <dcterms:modified xsi:type="dcterms:W3CDTF">2019-07-29T15:50:41Z</dcterms:modified>
</cp:coreProperties>
</file>